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sldIdLst>
    <p:sldId id="256" r:id="rId3"/>
    <p:sldId id="257" r:id="rId4"/>
    <p:sldId id="258" r:id="rId5"/>
    <p:sldId id="259" r:id="rId6"/>
    <p:sldId id="260" r:id="rId7"/>
    <p:sldId id="263" r:id="rId8"/>
    <p:sldId id="261" r:id="rId9"/>
    <p:sldId id="264" r:id="rId10"/>
    <p:sldId id="262"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0" name="Google Shape;10;p2"/>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pic>
        <p:nvPicPr>
          <p:cNvPr id="11" name="Google Shape;11;p2"/>
          <p:cNvPicPr preferRelativeResize="0"/>
          <p:nvPr/>
        </p:nvPicPr>
        <p:blipFill rotWithShape="1">
          <a:blip r:embed="rId3">
            <a:alphaModFix amt="17000"/>
          </a:blip>
          <a:srcRect l="9099" t="47837" r="34629"/>
          <a:stretch/>
        </p:blipFill>
        <p:spPr>
          <a:xfrm>
            <a:off x="1" y="0"/>
            <a:ext cx="12192004" cy="3757933"/>
          </a:xfrm>
          <a:prstGeom prst="rect">
            <a:avLst/>
          </a:prstGeom>
          <a:noFill/>
          <a:ln>
            <a:noFill/>
          </a:ln>
        </p:spPr>
      </p:pic>
      <p:grpSp>
        <p:nvGrpSpPr>
          <p:cNvPr id="12" name="Google Shape;12;p2"/>
          <p:cNvGrpSpPr/>
          <p:nvPr/>
        </p:nvGrpSpPr>
        <p:grpSpPr>
          <a:xfrm>
            <a:off x="309600" y="199367"/>
            <a:ext cx="11572800" cy="6374800"/>
            <a:chOff x="232200" y="149525"/>
            <a:chExt cx="8679600" cy="4781100"/>
          </a:xfrm>
        </p:grpSpPr>
        <p:cxnSp>
          <p:nvCxnSpPr>
            <p:cNvPr id="13" name="Google Shape;13;p2"/>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4" name="Google Shape;14;p2"/>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 name="Google Shape;15;p2"/>
          <p:cNvSpPr txBox="1">
            <a:spLocks noGrp="1"/>
          </p:cNvSpPr>
          <p:nvPr>
            <p:ph type="ctrTitle"/>
          </p:nvPr>
        </p:nvSpPr>
        <p:spPr>
          <a:xfrm>
            <a:off x="4260133" y="1870167"/>
            <a:ext cx="6978400" cy="25716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8000" b="1"/>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r>
              <a:rPr lang="en-US"/>
              <a:t>Click to edit Master title style</a:t>
            </a:r>
            <a:endParaRPr/>
          </a:p>
        </p:txBody>
      </p:sp>
      <p:sp>
        <p:nvSpPr>
          <p:cNvPr id="16" name="Google Shape;16;p2"/>
          <p:cNvSpPr txBox="1">
            <a:spLocks noGrp="1"/>
          </p:cNvSpPr>
          <p:nvPr>
            <p:ph type="subTitle" idx="1"/>
          </p:nvPr>
        </p:nvSpPr>
        <p:spPr>
          <a:xfrm>
            <a:off x="4260133" y="4441833"/>
            <a:ext cx="6978400" cy="5460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grpSp>
        <p:nvGrpSpPr>
          <p:cNvPr id="17" name="Google Shape;17;p2"/>
          <p:cNvGrpSpPr/>
          <p:nvPr/>
        </p:nvGrpSpPr>
        <p:grpSpPr>
          <a:xfrm>
            <a:off x="10712067" y="368400"/>
            <a:ext cx="803000" cy="188800"/>
            <a:chOff x="8034050" y="276300"/>
            <a:chExt cx="602250" cy="141600"/>
          </a:xfrm>
        </p:grpSpPr>
        <p:sp>
          <p:nvSpPr>
            <p:cNvPr id="18" name="Google Shape;18;p2"/>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07204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4"/>
        <p:cNvGrpSpPr/>
        <p:nvPr/>
      </p:nvGrpSpPr>
      <p:grpSpPr>
        <a:xfrm>
          <a:off x="0" y="0"/>
          <a:ext cx="0" cy="0"/>
          <a:chOff x="0" y="0"/>
          <a:chExt cx="0" cy="0"/>
        </a:xfrm>
      </p:grpSpPr>
      <p:sp>
        <p:nvSpPr>
          <p:cNvPr id="115" name="Google Shape;115;p11"/>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16" name="Google Shape;116;p11"/>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pic>
        <p:nvPicPr>
          <p:cNvPr id="117" name="Google Shape;117;p11"/>
          <p:cNvPicPr preferRelativeResize="0"/>
          <p:nvPr/>
        </p:nvPicPr>
        <p:blipFill rotWithShape="1">
          <a:blip r:embed="rId3">
            <a:alphaModFix amt="19000"/>
          </a:blip>
          <a:srcRect l="22555" r="29777" b="24230"/>
          <a:stretch/>
        </p:blipFill>
        <p:spPr>
          <a:xfrm>
            <a:off x="1" y="414300"/>
            <a:ext cx="12192004" cy="6443699"/>
          </a:xfrm>
          <a:prstGeom prst="rect">
            <a:avLst/>
          </a:prstGeom>
          <a:noFill/>
          <a:ln>
            <a:noFill/>
          </a:ln>
        </p:spPr>
      </p:pic>
      <p:sp>
        <p:nvSpPr>
          <p:cNvPr id="118" name="Google Shape;118;p11"/>
          <p:cNvSpPr txBox="1">
            <a:spLocks noGrp="1"/>
          </p:cNvSpPr>
          <p:nvPr>
            <p:ph type="title" hasCustomPrompt="1"/>
          </p:nvPr>
        </p:nvSpPr>
        <p:spPr>
          <a:xfrm>
            <a:off x="953467" y="2125600"/>
            <a:ext cx="64336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1466">
                <a:solidFill>
                  <a:schemeClr val="dk2"/>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19" name="Google Shape;119;p11"/>
          <p:cNvSpPr txBox="1">
            <a:spLocks noGrp="1"/>
          </p:cNvSpPr>
          <p:nvPr>
            <p:ph type="subTitle" idx="1"/>
          </p:nvPr>
        </p:nvSpPr>
        <p:spPr>
          <a:xfrm>
            <a:off x="953467" y="4140400"/>
            <a:ext cx="6433600" cy="5920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120" name="Google Shape;120;p11"/>
          <p:cNvGrpSpPr/>
          <p:nvPr/>
        </p:nvGrpSpPr>
        <p:grpSpPr>
          <a:xfrm>
            <a:off x="309600" y="199367"/>
            <a:ext cx="11572800" cy="6374800"/>
            <a:chOff x="232200" y="149525"/>
            <a:chExt cx="8679600" cy="4781100"/>
          </a:xfrm>
        </p:grpSpPr>
        <p:cxnSp>
          <p:nvCxnSpPr>
            <p:cNvPr id="121" name="Google Shape;121;p11"/>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22" name="Google Shape;122;p11"/>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3" name="Google Shape;123;p11"/>
          <p:cNvGrpSpPr/>
          <p:nvPr/>
        </p:nvGrpSpPr>
        <p:grpSpPr>
          <a:xfrm>
            <a:off x="10712067" y="368400"/>
            <a:ext cx="803000" cy="188800"/>
            <a:chOff x="8034050" y="276300"/>
            <a:chExt cx="602250" cy="141600"/>
          </a:xfrm>
        </p:grpSpPr>
        <p:sp>
          <p:nvSpPr>
            <p:cNvPr id="124" name="Google Shape;124;p11"/>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11"/>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11"/>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76736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1062144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8"/>
        <p:cNvGrpSpPr/>
        <p:nvPr/>
      </p:nvGrpSpPr>
      <p:grpSpPr>
        <a:xfrm>
          <a:off x="0" y="0"/>
          <a:ext cx="0" cy="0"/>
          <a:chOff x="0" y="0"/>
          <a:chExt cx="0" cy="0"/>
        </a:xfrm>
      </p:grpSpPr>
      <p:sp>
        <p:nvSpPr>
          <p:cNvPr id="129" name="Google Shape;129;p13"/>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30" name="Google Shape;130;p13"/>
          <p:cNvPicPr preferRelativeResize="0"/>
          <p:nvPr/>
        </p:nvPicPr>
        <p:blipFill rotWithShape="1">
          <a:blip r:embed="rId2">
            <a:alphaModFix amt="19000"/>
          </a:blip>
          <a:srcRect r="4187" b="8105"/>
          <a:stretch/>
        </p:blipFill>
        <p:spPr>
          <a:xfrm>
            <a:off x="510067" y="3132667"/>
            <a:ext cx="11681936" cy="3725333"/>
          </a:xfrm>
          <a:prstGeom prst="rect">
            <a:avLst/>
          </a:prstGeom>
          <a:noFill/>
          <a:ln>
            <a:noFill/>
          </a:ln>
        </p:spPr>
      </p:pic>
      <p:grpSp>
        <p:nvGrpSpPr>
          <p:cNvPr id="131" name="Google Shape;131;p13"/>
          <p:cNvGrpSpPr/>
          <p:nvPr/>
        </p:nvGrpSpPr>
        <p:grpSpPr>
          <a:xfrm>
            <a:off x="309600" y="199367"/>
            <a:ext cx="11572800" cy="6374800"/>
            <a:chOff x="232200" y="149525"/>
            <a:chExt cx="8679600" cy="4781100"/>
          </a:xfrm>
        </p:grpSpPr>
        <p:cxnSp>
          <p:nvCxnSpPr>
            <p:cNvPr id="132" name="Google Shape;132;p13"/>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33" name="Google Shape;133;p13"/>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4" name="Google Shape;134;p13"/>
          <p:cNvSpPr txBox="1">
            <a:spLocks noGrp="1"/>
          </p:cNvSpPr>
          <p:nvPr>
            <p:ph type="title"/>
          </p:nvPr>
        </p:nvSpPr>
        <p:spPr>
          <a:xfrm>
            <a:off x="960000" y="7007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5" name="Google Shape;135;p13"/>
          <p:cNvSpPr txBox="1">
            <a:spLocks noGrp="1"/>
          </p:cNvSpPr>
          <p:nvPr>
            <p:ph type="title" idx="2" hasCustomPrompt="1"/>
          </p:nvPr>
        </p:nvSpPr>
        <p:spPr>
          <a:xfrm>
            <a:off x="1177584" y="1885533"/>
            <a:ext cx="1153200" cy="1124800"/>
          </a:xfrm>
          <a:prstGeom prst="re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latin typeface="Exo 2 SemiBold"/>
                <a:ea typeface="Exo 2 SemiBold"/>
                <a:cs typeface="Exo 2 SemiBold"/>
                <a:sym typeface="Exo 2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36" name="Google Shape;136;p13"/>
          <p:cNvSpPr txBox="1">
            <a:spLocks noGrp="1"/>
          </p:cNvSpPr>
          <p:nvPr>
            <p:ph type="subTitle" idx="1"/>
          </p:nvPr>
        </p:nvSpPr>
        <p:spPr>
          <a:xfrm>
            <a:off x="2333717" y="2273767"/>
            <a:ext cx="3492400" cy="7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2"/>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37" name="Google Shape;137;p13"/>
          <p:cNvSpPr txBox="1">
            <a:spLocks noGrp="1"/>
          </p:cNvSpPr>
          <p:nvPr>
            <p:ph type="title" idx="3" hasCustomPrompt="1"/>
          </p:nvPr>
        </p:nvSpPr>
        <p:spPr>
          <a:xfrm>
            <a:off x="1171051" y="3329933"/>
            <a:ext cx="1153200" cy="1124800"/>
          </a:xfrm>
          <a:prstGeom prst="re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latin typeface="Exo 2 SemiBold"/>
                <a:ea typeface="Exo 2 SemiBold"/>
                <a:cs typeface="Exo 2 SemiBold"/>
                <a:sym typeface="Exo 2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38" name="Google Shape;138;p13"/>
          <p:cNvSpPr txBox="1">
            <a:spLocks noGrp="1"/>
          </p:cNvSpPr>
          <p:nvPr>
            <p:ph type="subTitle" idx="4"/>
          </p:nvPr>
        </p:nvSpPr>
        <p:spPr>
          <a:xfrm>
            <a:off x="2336517" y="3718167"/>
            <a:ext cx="3486800" cy="7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2"/>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39" name="Google Shape;139;p13"/>
          <p:cNvSpPr txBox="1">
            <a:spLocks noGrp="1"/>
          </p:cNvSpPr>
          <p:nvPr>
            <p:ph type="title" idx="5" hasCustomPrompt="1"/>
          </p:nvPr>
        </p:nvSpPr>
        <p:spPr>
          <a:xfrm>
            <a:off x="1171051" y="4796700"/>
            <a:ext cx="1153200" cy="1121600"/>
          </a:xfrm>
          <a:prstGeom prst="re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latin typeface="Exo 2 SemiBold"/>
                <a:ea typeface="Exo 2 SemiBold"/>
                <a:cs typeface="Exo 2 SemiBold"/>
                <a:sym typeface="Exo 2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0" name="Google Shape;140;p13"/>
          <p:cNvSpPr txBox="1">
            <a:spLocks noGrp="1"/>
          </p:cNvSpPr>
          <p:nvPr>
            <p:ph type="subTitle" idx="6"/>
          </p:nvPr>
        </p:nvSpPr>
        <p:spPr>
          <a:xfrm>
            <a:off x="2336517" y="5179732"/>
            <a:ext cx="3486800" cy="7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2"/>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1" name="Google Shape;141;p13"/>
          <p:cNvSpPr txBox="1">
            <a:spLocks noGrp="1"/>
          </p:cNvSpPr>
          <p:nvPr>
            <p:ph type="title" idx="7" hasCustomPrompt="1"/>
          </p:nvPr>
        </p:nvSpPr>
        <p:spPr>
          <a:xfrm>
            <a:off x="6375737" y="1854267"/>
            <a:ext cx="1158400" cy="1121600"/>
          </a:xfrm>
          <a:prstGeom prst="re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2"/>
                </a:solidFill>
                <a:latin typeface="Exo 2 SemiBold"/>
                <a:ea typeface="Exo 2 SemiBold"/>
                <a:cs typeface="Exo 2 SemiBold"/>
                <a:sym typeface="Exo 2 SemiBold"/>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2" name="Google Shape;142;p13"/>
          <p:cNvSpPr txBox="1">
            <a:spLocks noGrp="1"/>
          </p:cNvSpPr>
          <p:nvPr>
            <p:ph type="subTitle" idx="8"/>
          </p:nvPr>
        </p:nvSpPr>
        <p:spPr>
          <a:xfrm>
            <a:off x="7534151" y="2237297"/>
            <a:ext cx="3486800" cy="7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2"/>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3" name="Google Shape;143;p13"/>
          <p:cNvSpPr txBox="1">
            <a:spLocks noGrp="1"/>
          </p:cNvSpPr>
          <p:nvPr>
            <p:ph type="subTitle" idx="9"/>
          </p:nvPr>
        </p:nvSpPr>
        <p:spPr>
          <a:xfrm>
            <a:off x="2333717" y="1885533"/>
            <a:ext cx="3492400" cy="585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44" name="Google Shape;144;p13"/>
          <p:cNvSpPr txBox="1">
            <a:spLocks noGrp="1"/>
          </p:cNvSpPr>
          <p:nvPr>
            <p:ph type="subTitle" idx="13"/>
          </p:nvPr>
        </p:nvSpPr>
        <p:spPr>
          <a:xfrm>
            <a:off x="2336517" y="3329940"/>
            <a:ext cx="3486800" cy="585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45" name="Google Shape;145;p13"/>
          <p:cNvSpPr txBox="1">
            <a:spLocks noGrp="1"/>
          </p:cNvSpPr>
          <p:nvPr>
            <p:ph type="subTitle" idx="14"/>
          </p:nvPr>
        </p:nvSpPr>
        <p:spPr>
          <a:xfrm>
            <a:off x="2336517" y="4796700"/>
            <a:ext cx="3486800" cy="585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46" name="Google Shape;146;p13"/>
          <p:cNvSpPr txBox="1">
            <a:spLocks noGrp="1"/>
          </p:cNvSpPr>
          <p:nvPr>
            <p:ph type="subTitle" idx="15"/>
          </p:nvPr>
        </p:nvSpPr>
        <p:spPr>
          <a:xfrm>
            <a:off x="7534151" y="1854267"/>
            <a:ext cx="3486800" cy="585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47" name="Google Shape;147;p13"/>
          <p:cNvSpPr txBox="1">
            <a:spLocks noGrp="1"/>
          </p:cNvSpPr>
          <p:nvPr>
            <p:ph type="title" idx="16" hasCustomPrompt="1"/>
          </p:nvPr>
        </p:nvSpPr>
        <p:spPr>
          <a:xfrm>
            <a:off x="6375733" y="3315600"/>
            <a:ext cx="1158400" cy="1139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sz="4000">
                <a:solidFill>
                  <a:schemeClr val="accent2"/>
                </a:solidFill>
                <a:latin typeface="Exo 2 SemiBold"/>
                <a:ea typeface="Exo 2 SemiBold"/>
                <a:cs typeface="Exo 2 SemiBold"/>
                <a:sym typeface="Exo 2 SemiBold"/>
              </a:defRPr>
            </a:lvl1pPr>
            <a:lvl2pPr lvl="1" rtl="0">
              <a:spcBef>
                <a:spcPts val="0"/>
              </a:spcBef>
              <a:spcAft>
                <a:spcPts val="0"/>
              </a:spcAft>
              <a:buClr>
                <a:schemeClr val="accent2"/>
              </a:buClr>
              <a:buSzPts val="3000"/>
              <a:buNone/>
              <a:defRPr sz="4000">
                <a:solidFill>
                  <a:schemeClr val="accent2"/>
                </a:solidFill>
              </a:defRPr>
            </a:lvl2pPr>
            <a:lvl3pPr lvl="2" rtl="0">
              <a:spcBef>
                <a:spcPts val="0"/>
              </a:spcBef>
              <a:spcAft>
                <a:spcPts val="0"/>
              </a:spcAft>
              <a:buClr>
                <a:schemeClr val="accent2"/>
              </a:buClr>
              <a:buSzPts val="3000"/>
              <a:buNone/>
              <a:defRPr sz="4000">
                <a:solidFill>
                  <a:schemeClr val="accent2"/>
                </a:solidFill>
              </a:defRPr>
            </a:lvl3pPr>
            <a:lvl4pPr lvl="3" rtl="0">
              <a:spcBef>
                <a:spcPts val="0"/>
              </a:spcBef>
              <a:spcAft>
                <a:spcPts val="0"/>
              </a:spcAft>
              <a:buClr>
                <a:schemeClr val="accent2"/>
              </a:buClr>
              <a:buSzPts val="3000"/>
              <a:buNone/>
              <a:defRPr sz="4000">
                <a:solidFill>
                  <a:schemeClr val="accent2"/>
                </a:solidFill>
              </a:defRPr>
            </a:lvl4pPr>
            <a:lvl5pPr lvl="4" rtl="0">
              <a:spcBef>
                <a:spcPts val="0"/>
              </a:spcBef>
              <a:spcAft>
                <a:spcPts val="0"/>
              </a:spcAft>
              <a:buClr>
                <a:schemeClr val="accent2"/>
              </a:buClr>
              <a:buSzPts val="3000"/>
              <a:buNone/>
              <a:defRPr sz="4000">
                <a:solidFill>
                  <a:schemeClr val="accent2"/>
                </a:solidFill>
              </a:defRPr>
            </a:lvl5pPr>
            <a:lvl6pPr lvl="5" rtl="0">
              <a:spcBef>
                <a:spcPts val="0"/>
              </a:spcBef>
              <a:spcAft>
                <a:spcPts val="0"/>
              </a:spcAft>
              <a:buClr>
                <a:schemeClr val="accent2"/>
              </a:buClr>
              <a:buSzPts val="3000"/>
              <a:buNone/>
              <a:defRPr sz="4000">
                <a:solidFill>
                  <a:schemeClr val="accent2"/>
                </a:solidFill>
              </a:defRPr>
            </a:lvl6pPr>
            <a:lvl7pPr lvl="6" rtl="0">
              <a:spcBef>
                <a:spcPts val="0"/>
              </a:spcBef>
              <a:spcAft>
                <a:spcPts val="0"/>
              </a:spcAft>
              <a:buClr>
                <a:schemeClr val="accent2"/>
              </a:buClr>
              <a:buSzPts val="3000"/>
              <a:buNone/>
              <a:defRPr sz="4000">
                <a:solidFill>
                  <a:schemeClr val="accent2"/>
                </a:solidFill>
              </a:defRPr>
            </a:lvl7pPr>
            <a:lvl8pPr lvl="7" rtl="0">
              <a:spcBef>
                <a:spcPts val="0"/>
              </a:spcBef>
              <a:spcAft>
                <a:spcPts val="0"/>
              </a:spcAft>
              <a:buClr>
                <a:schemeClr val="accent2"/>
              </a:buClr>
              <a:buSzPts val="3000"/>
              <a:buNone/>
              <a:defRPr sz="4000">
                <a:solidFill>
                  <a:schemeClr val="accent2"/>
                </a:solidFill>
              </a:defRPr>
            </a:lvl8pPr>
            <a:lvl9pPr lvl="8" rtl="0">
              <a:spcBef>
                <a:spcPts val="0"/>
              </a:spcBef>
              <a:spcAft>
                <a:spcPts val="0"/>
              </a:spcAft>
              <a:buClr>
                <a:schemeClr val="accent2"/>
              </a:buClr>
              <a:buSzPts val="3000"/>
              <a:buNone/>
              <a:defRPr sz="4000">
                <a:solidFill>
                  <a:schemeClr val="accent2"/>
                </a:solidFill>
              </a:defRPr>
            </a:lvl9pPr>
          </a:lstStyle>
          <a:p>
            <a:r>
              <a:t>xx%</a:t>
            </a:r>
          </a:p>
        </p:txBody>
      </p:sp>
      <p:sp>
        <p:nvSpPr>
          <p:cNvPr id="148" name="Google Shape;148;p13"/>
          <p:cNvSpPr txBox="1">
            <a:spLocks noGrp="1"/>
          </p:cNvSpPr>
          <p:nvPr>
            <p:ph type="subTitle" idx="17"/>
          </p:nvPr>
        </p:nvSpPr>
        <p:spPr>
          <a:xfrm>
            <a:off x="7534151" y="3712967"/>
            <a:ext cx="3486800" cy="7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2"/>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49" name="Google Shape;149;p13"/>
          <p:cNvSpPr txBox="1">
            <a:spLocks noGrp="1"/>
          </p:cNvSpPr>
          <p:nvPr>
            <p:ph type="subTitle" idx="18"/>
          </p:nvPr>
        </p:nvSpPr>
        <p:spPr>
          <a:xfrm>
            <a:off x="7534151" y="3329917"/>
            <a:ext cx="3486800" cy="585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150" name="Google Shape;150;p13"/>
          <p:cNvGrpSpPr/>
          <p:nvPr/>
        </p:nvGrpSpPr>
        <p:grpSpPr>
          <a:xfrm>
            <a:off x="10712067" y="368400"/>
            <a:ext cx="803000" cy="188800"/>
            <a:chOff x="8034050" y="276300"/>
            <a:chExt cx="602250" cy="141600"/>
          </a:xfrm>
        </p:grpSpPr>
        <p:sp>
          <p:nvSpPr>
            <p:cNvPr id="151" name="Google Shape;151;p13"/>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3"/>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13"/>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28496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4"/>
        <p:cNvGrpSpPr/>
        <p:nvPr/>
      </p:nvGrpSpPr>
      <p:grpSpPr>
        <a:xfrm>
          <a:off x="0" y="0"/>
          <a:ext cx="0" cy="0"/>
          <a:chOff x="0" y="0"/>
          <a:chExt cx="0" cy="0"/>
        </a:xfrm>
      </p:grpSpPr>
      <p:sp>
        <p:nvSpPr>
          <p:cNvPr id="155" name="Google Shape;155;p14"/>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6" name="Google Shape;156;p14"/>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pic>
        <p:nvPicPr>
          <p:cNvPr id="157" name="Google Shape;157;p14"/>
          <p:cNvPicPr preferRelativeResize="0"/>
          <p:nvPr/>
        </p:nvPicPr>
        <p:blipFill rotWithShape="1">
          <a:blip r:embed="rId3">
            <a:alphaModFix amt="19000"/>
          </a:blip>
          <a:srcRect l="28628" r="14750" b="21141"/>
          <a:stretch/>
        </p:blipFill>
        <p:spPr>
          <a:xfrm>
            <a:off x="1" y="1212300"/>
            <a:ext cx="12192004" cy="5645701"/>
          </a:xfrm>
          <a:prstGeom prst="rect">
            <a:avLst/>
          </a:prstGeom>
          <a:noFill/>
          <a:ln>
            <a:noFill/>
          </a:ln>
        </p:spPr>
      </p:pic>
      <p:sp>
        <p:nvSpPr>
          <p:cNvPr id="158" name="Google Shape;158;p14"/>
          <p:cNvSpPr txBox="1">
            <a:spLocks noGrp="1"/>
          </p:cNvSpPr>
          <p:nvPr>
            <p:ph type="title"/>
          </p:nvPr>
        </p:nvSpPr>
        <p:spPr>
          <a:xfrm>
            <a:off x="1944167" y="3093933"/>
            <a:ext cx="8303600" cy="88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59" name="Google Shape;159;p14"/>
          <p:cNvSpPr txBox="1">
            <a:spLocks noGrp="1"/>
          </p:cNvSpPr>
          <p:nvPr>
            <p:ph type="subTitle" idx="1"/>
          </p:nvPr>
        </p:nvSpPr>
        <p:spPr>
          <a:xfrm>
            <a:off x="1944167" y="1331933"/>
            <a:ext cx="8303600" cy="176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3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grpSp>
        <p:nvGrpSpPr>
          <p:cNvPr id="160" name="Google Shape;160;p14"/>
          <p:cNvGrpSpPr/>
          <p:nvPr/>
        </p:nvGrpSpPr>
        <p:grpSpPr>
          <a:xfrm>
            <a:off x="309600" y="199367"/>
            <a:ext cx="11572800" cy="6374800"/>
            <a:chOff x="232200" y="149525"/>
            <a:chExt cx="8679600" cy="4781100"/>
          </a:xfrm>
        </p:grpSpPr>
        <p:cxnSp>
          <p:nvCxnSpPr>
            <p:cNvPr id="161" name="Google Shape;161;p14"/>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62" name="Google Shape;162;p14"/>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3" name="Google Shape;163;p14"/>
          <p:cNvGrpSpPr/>
          <p:nvPr/>
        </p:nvGrpSpPr>
        <p:grpSpPr>
          <a:xfrm>
            <a:off x="10712067" y="368400"/>
            <a:ext cx="803000" cy="188800"/>
            <a:chOff x="8034050" y="276300"/>
            <a:chExt cx="602250" cy="141600"/>
          </a:xfrm>
        </p:grpSpPr>
        <p:sp>
          <p:nvSpPr>
            <p:cNvPr id="164" name="Google Shape;164;p14"/>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14"/>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14"/>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06467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67"/>
        <p:cNvGrpSpPr/>
        <p:nvPr/>
      </p:nvGrpSpPr>
      <p:grpSpPr>
        <a:xfrm>
          <a:off x="0" y="0"/>
          <a:ext cx="0" cy="0"/>
          <a:chOff x="0" y="0"/>
          <a:chExt cx="0" cy="0"/>
        </a:xfrm>
      </p:grpSpPr>
      <p:sp>
        <p:nvSpPr>
          <p:cNvPr id="168" name="Google Shape;168;p15"/>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69" name="Google Shape;169;p15"/>
          <p:cNvPicPr preferRelativeResize="0"/>
          <p:nvPr/>
        </p:nvPicPr>
        <p:blipFill rotWithShape="1">
          <a:blip r:embed="rId2">
            <a:alphaModFix amt="19000"/>
          </a:blip>
          <a:srcRect t="6814" r="12785" b="8107"/>
          <a:stretch/>
        </p:blipFill>
        <p:spPr>
          <a:xfrm flipH="1">
            <a:off x="1" y="0"/>
            <a:ext cx="10633899" cy="3448933"/>
          </a:xfrm>
          <a:prstGeom prst="rect">
            <a:avLst/>
          </a:prstGeom>
          <a:noFill/>
          <a:ln>
            <a:noFill/>
          </a:ln>
        </p:spPr>
      </p:pic>
      <p:sp>
        <p:nvSpPr>
          <p:cNvPr id="170" name="Google Shape;170;p15"/>
          <p:cNvSpPr txBox="1">
            <a:spLocks noGrp="1"/>
          </p:cNvSpPr>
          <p:nvPr>
            <p:ph type="subTitle" idx="1"/>
          </p:nvPr>
        </p:nvSpPr>
        <p:spPr>
          <a:xfrm>
            <a:off x="6361117" y="2720884"/>
            <a:ext cx="4493600" cy="220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1" name="Google Shape;171;p15"/>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2" name="Google Shape;172;p15"/>
          <p:cNvSpPr txBox="1">
            <a:spLocks noGrp="1"/>
          </p:cNvSpPr>
          <p:nvPr>
            <p:ph type="subTitle" idx="2"/>
          </p:nvPr>
        </p:nvSpPr>
        <p:spPr>
          <a:xfrm>
            <a:off x="6361117" y="2252117"/>
            <a:ext cx="4493600" cy="5396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accent2"/>
                </a:solidFill>
                <a:latin typeface="Exo 2 SemiBold"/>
                <a:ea typeface="Exo 2 SemiBold"/>
                <a:cs typeface="Exo 2 SemiBold"/>
                <a:sym typeface="Exo 2 SemiBold"/>
              </a:defRPr>
            </a:lvl1pPr>
            <a:lvl2pPr lvl="1" algn="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173" name="Google Shape;173;p15"/>
          <p:cNvGrpSpPr/>
          <p:nvPr/>
        </p:nvGrpSpPr>
        <p:grpSpPr>
          <a:xfrm>
            <a:off x="309600" y="199367"/>
            <a:ext cx="11572800" cy="6374800"/>
            <a:chOff x="232200" y="149525"/>
            <a:chExt cx="8679600" cy="4781100"/>
          </a:xfrm>
        </p:grpSpPr>
        <p:cxnSp>
          <p:nvCxnSpPr>
            <p:cNvPr id="174" name="Google Shape;174;p15"/>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75" name="Google Shape;175;p15"/>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6" name="Google Shape;176;p15"/>
          <p:cNvGrpSpPr/>
          <p:nvPr/>
        </p:nvGrpSpPr>
        <p:grpSpPr>
          <a:xfrm>
            <a:off x="10712067" y="368400"/>
            <a:ext cx="803000" cy="188800"/>
            <a:chOff x="8034050" y="276300"/>
            <a:chExt cx="602250" cy="141600"/>
          </a:xfrm>
        </p:grpSpPr>
        <p:sp>
          <p:nvSpPr>
            <p:cNvPr id="177" name="Google Shape;177;p15"/>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5"/>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5"/>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0" name="Google Shape;180;p15"/>
          <p:cNvSpPr>
            <a:spLocks noGrp="1"/>
          </p:cNvSpPr>
          <p:nvPr>
            <p:ph type="pic" idx="3"/>
          </p:nvPr>
        </p:nvSpPr>
        <p:spPr>
          <a:xfrm>
            <a:off x="1337266" y="1599700"/>
            <a:ext cx="4882767" cy="3977600"/>
          </a:xfrm>
          <a:prstGeom prst="flowChartExtra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sp>
    </p:spTree>
    <p:extLst>
      <p:ext uri="{BB962C8B-B14F-4D97-AF65-F5344CB8AC3E}">
        <p14:creationId xmlns:p14="http://schemas.microsoft.com/office/powerpoint/2010/main" val="1350017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95"/>
        <p:cNvGrpSpPr/>
        <p:nvPr/>
      </p:nvGrpSpPr>
      <p:grpSpPr>
        <a:xfrm>
          <a:off x="0" y="0"/>
          <a:ext cx="0" cy="0"/>
          <a:chOff x="0" y="0"/>
          <a:chExt cx="0" cy="0"/>
        </a:xfrm>
      </p:grpSpPr>
      <p:sp>
        <p:nvSpPr>
          <p:cNvPr id="196" name="Google Shape;196;p17"/>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97" name="Google Shape;197;p17"/>
          <p:cNvPicPr preferRelativeResize="0"/>
          <p:nvPr/>
        </p:nvPicPr>
        <p:blipFill rotWithShape="1">
          <a:blip r:embed="rId2">
            <a:alphaModFix amt="19000"/>
          </a:blip>
          <a:srcRect l="38324" t="9802" r="13150" b="8102"/>
          <a:stretch/>
        </p:blipFill>
        <p:spPr>
          <a:xfrm>
            <a:off x="1" y="1"/>
            <a:ext cx="12192004" cy="6857999"/>
          </a:xfrm>
          <a:prstGeom prst="rect">
            <a:avLst/>
          </a:prstGeom>
          <a:noFill/>
          <a:ln>
            <a:noFill/>
          </a:ln>
        </p:spPr>
      </p:pic>
      <p:grpSp>
        <p:nvGrpSpPr>
          <p:cNvPr id="198" name="Google Shape;198;p17"/>
          <p:cNvGrpSpPr/>
          <p:nvPr/>
        </p:nvGrpSpPr>
        <p:grpSpPr>
          <a:xfrm>
            <a:off x="309600" y="199367"/>
            <a:ext cx="11572800" cy="6374800"/>
            <a:chOff x="232200" y="149525"/>
            <a:chExt cx="8679600" cy="4781100"/>
          </a:xfrm>
        </p:grpSpPr>
        <p:cxnSp>
          <p:nvCxnSpPr>
            <p:cNvPr id="199" name="Google Shape;199;p17"/>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00" name="Google Shape;200;p17"/>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1" name="Google Shape;201;p17"/>
          <p:cNvSpPr txBox="1">
            <a:spLocks noGrp="1"/>
          </p:cNvSpPr>
          <p:nvPr>
            <p:ph type="subTitle" idx="1"/>
          </p:nvPr>
        </p:nvSpPr>
        <p:spPr>
          <a:xfrm>
            <a:off x="5574917" y="2194800"/>
            <a:ext cx="5614800" cy="29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2" name="Google Shape;202;p17"/>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3" name="Google Shape;203;p17"/>
          <p:cNvSpPr>
            <a:spLocks noGrp="1"/>
          </p:cNvSpPr>
          <p:nvPr>
            <p:ph type="pic" idx="2"/>
          </p:nvPr>
        </p:nvSpPr>
        <p:spPr>
          <a:xfrm>
            <a:off x="1002284" y="1898700"/>
            <a:ext cx="4291667" cy="3573800"/>
          </a:xfrm>
          <a:prstGeom prst="flowChartExtra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sp>
      <p:grpSp>
        <p:nvGrpSpPr>
          <p:cNvPr id="204" name="Google Shape;204;p17"/>
          <p:cNvGrpSpPr/>
          <p:nvPr/>
        </p:nvGrpSpPr>
        <p:grpSpPr>
          <a:xfrm>
            <a:off x="10712067" y="368400"/>
            <a:ext cx="803000" cy="188800"/>
            <a:chOff x="8034050" y="276300"/>
            <a:chExt cx="602250" cy="141600"/>
          </a:xfrm>
        </p:grpSpPr>
        <p:sp>
          <p:nvSpPr>
            <p:cNvPr id="205" name="Google Shape;205;p17"/>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7"/>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7"/>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31887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08"/>
        <p:cNvGrpSpPr/>
        <p:nvPr/>
      </p:nvGrpSpPr>
      <p:grpSpPr>
        <a:xfrm>
          <a:off x="0" y="0"/>
          <a:ext cx="0" cy="0"/>
          <a:chOff x="0" y="0"/>
          <a:chExt cx="0" cy="0"/>
        </a:xfrm>
      </p:grpSpPr>
      <p:sp>
        <p:nvSpPr>
          <p:cNvPr id="209" name="Google Shape;209;p18"/>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10" name="Google Shape;210;p18"/>
          <p:cNvPicPr preferRelativeResize="0"/>
          <p:nvPr/>
        </p:nvPicPr>
        <p:blipFill rotWithShape="1">
          <a:blip r:embed="rId2">
            <a:alphaModFix amt="19000"/>
          </a:blip>
          <a:srcRect l="19201" t="15770" r="32273" b="2134"/>
          <a:stretch/>
        </p:blipFill>
        <p:spPr>
          <a:xfrm>
            <a:off x="1" y="1"/>
            <a:ext cx="12192004" cy="6857999"/>
          </a:xfrm>
          <a:prstGeom prst="rect">
            <a:avLst/>
          </a:prstGeom>
          <a:noFill/>
          <a:ln>
            <a:noFill/>
          </a:ln>
        </p:spPr>
      </p:pic>
      <p:grpSp>
        <p:nvGrpSpPr>
          <p:cNvPr id="211" name="Google Shape;211;p18"/>
          <p:cNvGrpSpPr/>
          <p:nvPr/>
        </p:nvGrpSpPr>
        <p:grpSpPr>
          <a:xfrm>
            <a:off x="309600" y="199367"/>
            <a:ext cx="11572800" cy="6374800"/>
            <a:chOff x="232200" y="149525"/>
            <a:chExt cx="8679600" cy="4781100"/>
          </a:xfrm>
        </p:grpSpPr>
        <p:cxnSp>
          <p:nvCxnSpPr>
            <p:cNvPr id="212" name="Google Shape;212;p18"/>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13" name="Google Shape;213;p18"/>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4" name="Google Shape;214;p18"/>
          <p:cNvSpPr txBox="1">
            <a:spLocks noGrp="1"/>
          </p:cNvSpPr>
          <p:nvPr>
            <p:ph type="subTitle" idx="1"/>
          </p:nvPr>
        </p:nvSpPr>
        <p:spPr>
          <a:xfrm>
            <a:off x="6834933" y="2887933"/>
            <a:ext cx="4070400" cy="143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15" name="Google Shape;215;p18"/>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16" name="Google Shape;216;p18"/>
          <p:cNvGrpSpPr/>
          <p:nvPr/>
        </p:nvGrpSpPr>
        <p:grpSpPr>
          <a:xfrm>
            <a:off x="10712067" y="368400"/>
            <a:ext cx="803000" cy="188800"/>
            <a:chOff x="8034050" y="276300"/>
            <a:chExt cx="602250" cy="141600"/>
          </a:xfrm>
        </p:grpSpPr>
        <p:sp>
          <p:nvSpPr>
            <p:cNvPr id="217" name="Google Shape;217;p18"/>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8"/>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8"/>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10983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20"/>
        <p:cNvGrpSpPr/>
        <p:nvPr/>
      </p:nvGrpSpPr>
      <p:grpSpPr>
        <a:xfrm>
          <a:off x="0" y="0"/>
          <a:ext cx="0" cy="0"/>
          <a:chOff x="0" y="0"/>
          <a:chExt cx="0" cy="0"/>
        </a:xfrm>
      </p:grpSpPr>
      <p:sp>
        <p:nvSpPr>
          <p:cNvPr id="221" name="Google Shape;221;p19"/>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22" name="Google Shape;222;p19"/>
          <p:cNvPicPr preferRelativeResize="0"/>
          <p:nvPr/>
        </p:nvPicPr>
        <p:blipFill rotWithShape="1">
          <a:blip r:embed="rId2">
            <a:alphaModFix amt="19000"/>
          </a:blip>
          <a:srcRect l="16467" t="-1805" r="27080" b="6294"/>
          <a:stretch/>
        </p:blipFill>
        <p:spPr>
          <a:xfrm>
            <a:off x="1" y="1"/>
            <a:ext cx="12192004" cy="6857999"/>
          </a:xfrm>
          <a:prstGeom prst="rect">
            <a:avLst/>
          </a:prstGeom>
          <a:noFill/>
          <a:ln>
            <a:noFill/>
          </a:ln>
        </p:spPr>
      </p:pic>
      <p:grpSp>
        <p:nvGrpSpPr>
          <p:cNvPr id="223" name="Google Shape;223;p19"/>
          <p:cNvGrpSpPr/>
          <p:nvPr/>
        </p:nvGrpSpPr>
        <p:grpSpPr>
          <a:xfrm>
            <a:off x="309600" y="199367"/>
            <a:ext cx="11572800" cy="6374800"/>
            <a:chOff x="232200" y="149525"/>
            <a:chExt cx="8679600" cy="4781100"/>
          </a:xfrm>
        </p:grpSpPr>
        <p:cxnSp>
          <p:nvCxnSpPr>
            <p:cNvPr id="224" name="Google Shape;224;p19"/>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25" name="Google Shape;225;p19"/>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6" name="Google Shape;226;p19"/>
          <p:cNvSpPr txBox="1">
            <a:spLocks noGrp="1"/>
          </p:cNvSpPr>
          <p:nvPr>
            <p:ph type="subTitle" idx="1"/>
          </p:nvPr>
        </p:nvSpPr>
        <p:spPr>
          <a:xfrm>
            <a:off x="960000" y="1844100"/>
            <a:ext cx="4956800" cy="43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7" name="Google Shape;227;p19"/>
          <p:cNvSpPr txBox="1">
            <a:spLocks noGrp="1"/>
          </p:cNvSpPr>
          <p:nvPr>
            <p:ph type="subTitle" idx="2"/>
          </p:nvPr>
        </p:nvSpPr>
        <p:spPr>
          <a:xfrm>
            <a:off x="6275317" y="1844100"/>
            <a:ext cx="4956800" cy="430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8" name="Google Shape;228;p19"/>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29" name="Google Shape;229;p19"/>
          <p:cNvGrpSpPr/>
          <p:nvPr/>
        </p:nvGrpSpPr>
        <p:grpSpPr>
          <a:xfrm>
            <a:off x="10712067" y="368400"/>
            <a:ext cx="803000" cy="188800"/>
            <a:chOff x="8034050" y="276300"/>
            <a:chExt cx="602250" cy="141600"/>
          </a:xfrm>
        </p:grpSpPr>
        <p:sp>
          <p:nvSpPr>
            <p:cNvPr id="230" name="Google Shape;230;p19"/>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9"/>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9"/>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30197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33"/>
        <p:cNvGrpSpPr/>
        <p:nvPr/>
      </p:nvGrpSpPr>
      <p:grpSpPr>
        <a:xfrm>
          <a:off x="0" y="0"/>
          <a:ext cx="0" cy="0"/>
          <a:chOff x="0" y="0"/>
          <a:chExt cx="0" cy="0"/>
        </a:xfrm>
      </p:grpSpPr>
      <p:sp>
        <p:nvSpPr>
          <p:cNvPr id="234" name="Google Shape;234;p20"/>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35" name="Google Shape;235;p20"/>
          <p:cNvPicPr preferRelativeResize="0"/>
          <p:nvPr/>
        </p:nvPicPr>
        <p:blipFill rotWithShape="1">
          <a:blip r:embed="rId2">
            <a:alphaModFix amt="19000"/>
          </a:blip>
          <a:srcRect l="27010" t="17796" r="9778"/>
          <a:stretch/>
        </p:blipFill>
        <p:spPr>
          <a:xfrm>
            <a:off x="1" y="0"/>
            <a:ext cx="12192004" cy="5272365"/>
          </a:xfrm>
          <a:prstGeom prst="rect">
            <a:avLst/>
          </a:prstGeom>
          <a:noFill/>
          <a:ln>
            <a:noFill/>
          </a:ln>
        </p:spPr>
      </p:pic>
      <p:sp>
        <p:nvSpPr>
          <p:cNvPr id="236" name="Google Shape;236;p20"/>
          <p:cNvSpPr txBox="1">
            <a:spLocks noGrp="1"/>
          </p:cNvSpPr>
          <p:nvPr>
            <p:ph type="title"/>
          </p:nvPr>
        </p:nvSpPr>
        <p:spPr>
          <a:xfrm>
            <a:off x="960033"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7" name="Google Shape;237;p20"/>
          <p:cNvSpPr txBox="1">
            <a:spLocks noGrp="1"/>
          </p:cNvSpPr>
          <p:nvPr>
            <p:ph type="subTitle" idx="1"/>
          </p:nvPr>
        </p:nvSpPr>
        <p:spPr>
          <a:xfrm>
            <a:off x="960000" y="3313700"/>
            <a:ext cx="3247600" cy="615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38" name="Google Shape;238;p20"/>
          <p:cNvSpPr txBox="1">
            <a:spLocks noGrp="1"/>
          </p:cNvSpPr>
          <p:nvPr>
            <p:ph type="subTitle" idx="2"/>
          </p:nvPr>
        </p:nvSpPr>
        <p:spPr>
          <a:xfrm>
            <a:off x="960000" y="3799633"/>
            <a:ext cx="3247600" cy="17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9" name="Google Shape;239;p20"/>
          <p:cNvSpPr txBox="1">
            <a:spLocks noGrp="1"/>
          </p:cNvSpPr>
          <p:nvPr>
            <p:ph type="subTitle" idx="3"/>
          </p:nvPr>
        </p:nvSpPr>
        <p:spPr>
          <a:xfrm>
            <a:off x="4472223" y="3799633"/>
            <a:ext cx="3247600" cy="17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0" name="Google Shape;240;p20"/>
          <p:cNvSpPr txBox="1">
            <a:spLocks noGrp="1"/>
          </p:cNvSpPr>
          <p:nvPr>
            <p:ph type="subTitle" idx="4"/>
          </p:nvPr>
        </p:nvSpPr>
        <p:spPr>
          <a:xfrm>
            <a:off x="7984447" y="3799633"/>
            <a:ext cx="3247600" cy="17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1" name="Google Shape;241;p20"/>
          <p:cNvSpPr txBox="1">
            <a:spLocks noGrp="1"/>
          </p:cNvSpPr>
          <p:nvPr>
            <p:ph type="subTitle" idx="5"/>
          </p:nvPr>
        </p:nvSpPr>
        <p:spPr>
          <a:xfrm>
            <a:off x="4472223" y="3313700"/>
            <a:ext cx="3247600" cy="615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42" name="Google Shape;242;p20"/>
          <p:cNvSpPr txBox="1">
            <a:spLocks noGrp="1"/>
          </p:cNvSpPr>
          <p:nvPr>
            <p:ph type="subTitle" idx="6"/>
          </p:nvPr>
        </p:nvSpPr>
        <p:spPr>
          <a:xfrm>
            <a:off x="7984447" y="3313700"/>
            <a:ext cx="3247600" cy="615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243" name="Google Shape;243;p20"/>
          <p:cNvGrpSpPr/>
          <p:nvPr/>
        </p:nvGrpSpPr>
        <p:grpSpPr>
          <a:xfrm>
            <a:off x="309600" y="199367"/>
            <a:ext cx="11572800" cy="6374800"/>
            <a:chOff x="232200" y="149525"/>
            <a:chExt cx="8679600" cy="4781100"/>
          </a:xfrm>
        </p:grpSpPr>
        <p:cxnSp>
          <p:nvCxnSpPr>
            <p:cNvPr id="244" name="Google Shape;244;p20"/>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45" name="Google Shape;245;p20"/>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6" name="Google Shape;246;p20"/>
          <p:cNvGrpSpPr/>
          <p:nvPr/>
        </p:nvGrpSpPr>
        <p:grpSpPr>
          <a:xfrm>
            <a:off x="10712067" y="368400"/>
            <a:ext cx="803000" cy="188800"/>
            <a:chOff x="8034050" y="276300"/>
            <a:chExt cx="602250" cy="141600"/>
          </a:xfrm>
        </p:grpSpPr>
        <p:sp>
          <p:nvSpPr>
            <p:cNvPr id="247" name="Google Shape;247;p20"/>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20"/>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20"/>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5886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50"/>
        <p:cNvGrpSpPr/>
        <p:nvPr/>
      </p:nvGrpSpPr>
      <p:grpSpPr>
        <a:xfrm>
          <a:off x="0" y="0"/>
          <a:ext cx="0" cy="0"/>
          <a:chOff x="0" y="0"/>
          <a:chExt cx="0" cy="0"/>
        </a:xfrm>
      </p:grpSpPr>
      <p:sp>
        <p:nvSpPr>
          <p:cNvPr id="251" name="Google Shape;251;p21"/>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52" name="Google Shape;252;p21"/>
          <p:cNvPicPr preferRelativeResize="0"/>
          <p:nvPr/>
        </p:nvPicPr>
        <p:blipFill rotWithShape="1">
          <a:blip r:embed="rId2">
            <a:alphaModFix amt="19000"/>
          </a:blip>
          <a:srcRect l="11656" t="8247" r="37242" b="8105"/>
          <a:stretch/>
        </p:blipFill>
        <p:spPr>
          <a:xfrm rot="10800000" flipH="1">
            <a:off x="-19933" y="175632"/>
            <a:ext cx="12240732" cy="6662435"/>
          </a:xfrm>
          <a:prstGeom prst="rect">
            <a:avLst/>
          </a:prstGeom>
          <a:noFill/>
          <a:ln>
            <a:noFill/>
          </a:ln>
        </p:spPr>
      </p:pic>
      <p:sp>
        <p:nvSpPr>
          <p:cNvPr id="253" name="Google Shape;253;p21"/>
          <p:cNvSpPr txBox="1">
            <a:spLocks noGrp="1"/>
          </p:cNvSpPr>
          <p:nvPr>
            <p:ph type="subTitle" idx="1"/>
          </p:nvPr>
        </p:nvSpPr>
        <p:spPr>
          <a:xfrm>
            <a:off x="953467" y="3069433"/>
            <a:ext cx="3636000" cy="611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254" name="Google Shape;254;p21"/>
          <p:cNvSpPr txBox="1">
            <a:spLocks noGrp="1"/>
          </p:cNvSpPr>
          <p:nvPr>
            <p:ph type="subTitle" idx="2"/>
          </p:nvPr>
        </p:nvSpPr>
        <p:spPr>
          <a:xfrm>
            <a:off x="4278000" y="5333700"/>
            <a:ext cx="3636000" cy="611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255" name="Google Shape;255;p21"/>
          <p:cNvSpPr txBox="1">
            <a:spLocks noGrp="1"/>
          </p:cNvSpPr>
          <p:nvPr>
            <p:ph type="subTitle" idx="3"/>
          </p:nvPr>
        </p:nvSpPr>
        <p:spPr>
          <a:xfrm>
            <a:off x="7602533" y="3069433"/>
            <a:ext cx="3636000" cy="611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2400">
                <a:solidFill>
                  <a:schemeClr val="accent2"/>
                </a:solidFill>
                <a:latin typeface="Exo 2 SemiBold"/>
                <a:ea typeface="Exo 2 SemiBold"/>
                <a:cs typeface="Exo 2 SemiBold"/>
                <a:sym typeface="Exo 2 SemiBold"/>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256" name="Google Shape;256;p21"/>
          <p:cNvSpPr txBox="1">
            <a:spLocks noGrp="1"/>
          </p:cNvSpPr>
          <p:nvPr>
            <p:ph type="subTitle" idx="4"/>
          </p:nvPr>
        </p:nvSpPr>
        <p:spPr>
          <a:xfrm>
            <a:off x="953467" y="1776281"/>
            <a:ext cx="3636000" cy="129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7" name="Google Shape;257;p21"/>
          <p:cNvSpPr txBox="1">
            <a:spLocks noGrp="1"/>
          </p:cNvSpPr>
          <p:nvPr>
            <p:ph type="subTitle" idx="5"/>
          </p:nvPr>
        </p:nvSpPr>
        <p:spPr>
          <a:xfrm>
            <a:off x="4278000" y="4040457"/>
            <a:ext cx="3636000" cy="129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8" name="Google Shape;258;p21"/>
          <p:cNvSpPr txBox="1">
            <a:spLocks noGrp="1"/>
          </p:cNvSpPr>
          <p:nvPr>
            <p:ph type="subTitle" idx="6"/>
          </p:nvPr>
        </p:nvSpPr>
        <p:spPr>
          <a:xfrm>
            <a:off x="7602533" y="1776281"/>
            <a:ext cx="3636000" cy="129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9" name="Google Shape;259;p21"/>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60" name="Google Shape;260;p21"/>
          <p:cNvGrpSpPr/>
          <p:nvPr/>
        </p:nvGrpSpPr>
        <p:grpSpPr>
          <a:xfrm>
            <a:off x="309600" y="199367"/>
            <a:ext cx="11572800" cy="6374800"/>
            <a:chOff x="232200" y="149525"/>
            <a:chExt cx="8679600" cy="4781100"/>
          </a:xfrm>
        </p:grpSpPr>
        <p:grpSp>
          <p:nvGrpSpPr>
            <p:cNvPr id="261" name="Google Shape;261;p21"/>
            <p:cNvGrpSpPr/>
            <p:nvPr/>
          </p:nvGrpSpPr>
          <p:grpSpPr>
            <a:xfrm>
              <a:off x="232200" y="149525"/>
              <a:ext cx="8679600" cy="4781100"/>
              <a:chOff x="232200" y="149525"/>
              <a:chExt cx="8679600" cy="4781100"/>
            </a:xfrm>
          </p:grpSpPr>
          <p:cxnSp>
            <p:nvCxnSpPr>
              <p:cNvPr id="262" name="Google Shape;262;p21"/>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63" name="Google Shape;263;p21"/>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4" name="Google Shape;264;p21"/>
            <p:cNvGrpSpPr/>
            <p:nvPr/>
          </p:nvGrpSpPr>
          <p:grpSpPr>
            <a:xfrm>
              <a:off x="8034050" y="276300"/>
              <a:ext cx="602250" cy="141600"/>
              <a:chOff x="8034050" y="276300"/>
              <a:chExt cx="602250" cy="141600"/>
            </a:xfrm>
          </p:grpSpPr>
          <p:sp>
            <p:nvSpPr>
              <p:cNvPr id="265" name="Google Shape;265;p21"/>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21"/>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21"/>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679611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3"/>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3" name="Google Shape;23;p3"/>
          <p:cNvPicPr preferRelativeResize="0"/>
          <p:nvPr/>
        </p:nvPicPr>
        <p:blipFill rotWithShape="1">
          <a:blip r:embed="rId2">
            <a:alphaModFix amt="5000"/>
          </a:blip>
          <a:srcRect l="15211" t="37644" r="14721"/>
          <a:stretch/>
        </p:blipFill>
        <p:spPr>
          <a:xfrm>
            <a:off x="1" y="0"/>
            <a:ext cx="12192004" cy="4143000"/>
          </a:xfrm>
          <a:prstGeom prst="rect">
            <a:avLst/>
          </a:prstGeom>
          <a:noFill/>
          <a:ln>
            <a:noFill/>
          </a:ln>
        </p:spPr>
      </p:pic>
      <p:pic>
        <p:nvPicPr>
          <p:cNvPr id="24" name="Google Shape;24;p3"/>
          <p:cNvPicPr preferRelativeResize="0"/>
          <p:nvPr/>
        </p:nvPicPr>
        <p:blipFill rotWithShape="1">
          <a:blip r:embed="rId3">
            <a:alphaModFix amt="17000"/>
          </a:blip>
          <a:srcRect l="21495" r="22232" b="14712"/>
          <a:stretch/>
        </p:blipFill>
        <p:spPr>
          <a:xfrm>
            <a:off x="1" y="713334"/>
            <a:ext cx="12192004" cy="6144668"/>
          </a:xfrm>
          <a:prstGeom prst="rect">
            <a:avLst/>
          </a:prstGeom>
          <a:noFill/>
          <a:ln>
            <a:noFill/>
          </a:ln>
        </p:spPr>
      </p:pic>
      <p:grpSp>
        <p:nvGrpSpPr>
          <p:cNvPr id="25" name="Google Shape;25;p3"/>
          <p:cNvGrpSpPr/>
          <p:nvPr/>
        </p:nvGrpSpPr>
        <p:grpSpPr>
          <a:xfrm>
            <a:off x="309600" y="199367"/>
            <a:ext cx="11572800" cy="6374800"/>
            <a:chOff x="232200" y="149525"/>
            <a:chExt cx="8679600" cy="4781100"/>
          </a:xfrm>
        </p:grpSpPr>
        <p:cxnSp>
          <p:nvCxnSpPr>
            <p:cNvPr id="26" name="Google Shape;26;p3"/>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7" name="Google Shape;27;p3"/>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3"/>
          <p:cNvSpPr txBox="1">
            <a:spLocks noGrp="1"/>
          </p:cNvSpPr>
          <p:nvPr>
            <p:ph type="title"/>
          </p:nvPr>
        </p:nvSpPr>
        <p:spPr>
          <a:xfrm>
            <a:off x="1974400" y="3457033"/>
            <a:ext cx="8243200" cy="1373600"/>
          </a:xfrm>
          <a:prstGeom prst="rect">
            <a:avLst/>
          </a:prstGeom>
        </p:spPr>
        <p:txBody>
          <a:bodyPr spcFirstLastPara="1" wrap="square" lIns="91425" tIns="91425" rIns="91425" bIns="91425" anchor="b" anchorCtr="0">
            <a:noAutofit/>
          </a:bodyPr>
          <a:lstStyle>
            <a:lvl1pPr lvl="0">
              <a:spcBef>
                <a:spcPts val="0"/>
              </a:spcBef>
              <a:spcAft>
                <a:spcPts val="0"/>
              </a:spcAft>
              <a:buSzPts val="5000"/>
              <a:buNone/>
              <a:defRPr sz="6667">
                <a:solidFill>
                  <a:schemeClr val="dk2"/>
                </a:solidFill>
              </a:defRPr>
            </a:lvl1pPr>
            <a:lvl2pPr lvl="1" algn="ctr">
              <a:spcBef>
                <a:spcPts val="0"/>
              </a:spcBef>
              <a:spcAft>
                <a:spcPts val="0"/>
              </a:spcAft>
              <a:buSzPts val="5000"/>
              <a:buNone/>
              <a:defRPr sz="6667"/>
            </a:lvl2pPr>
            <a:lvl3pPr lvl="2" algn="ctr">
              <a:spcBef>
                <a:spcPts val="0"/>
              </a:spcBef>
              <a:spcAft>
                <a:spcPts val="0"/>
              </a:spcAft>
              <a:buSzPts val="5000"/>
              <a:buNone/>
              <a:defRPr sz="6667"/>
            </a:lvl3pPr>
            <a:lvl4pPr lvl="3" algn="ctr">
              <a:spcBef>
                <a:spcPts val="0"/>
              </a:spcBef>
              <a:spcAft>
                <a:spcPts val="0"/>
              </a:spcAft>
              <a:buSzPts val="5000"/>
              <a:buNone/>
              <a:defRPr sz="6667"/>
            </a:lvl4pPr>
            <a:lvl5pPr lvl="4" algn="ctr">
              <a:spcBef>
                <a:spcPts val="0"/>
              </a:spcBef>
              <a:spcAft>
                <a:spcPts val="0"/>
              </a:spcAft>
              <a:buSzPts val="5000"/>
              <a:buNone/>
              <a:defRPr sz="6667"/>
            </a:lvl5pPr>
            <a:lvl6pPr lvl="5" algn="ctr">
              <a:spcBef>
                <a:spcPts val="0"/>
              </a:spcBef>
              <a:spcAft>
                <a:spcPts val="0"/>
              </a:spcAft>
              <a:buSzPts val="5000"/>
              <a:buNone/>
              <a:defRPr sz="6667"/>
            </a:lvl6pPr>
            <a:lvl7pPr lvl="6" algn="ctr">
              <a:spcBef>
                <a:spcPts val="0"/>
              </a:spcBef>
              <a:spcAft>
                <a:spcPts val="0"/>
              </a:spcAft>
              <a:buSzPts val="5000"/>
              <a:buNone/>
              <a:defRPr sz="6667"/>
            </a:lvl7pPr>
            <a:lvl8pPr lvl="7" algn="ctr">
              <a:spcBef>
                <a:spcPts val="0"/>
              </a:spcBef>
              <a:spcAft>
                <a:spcPts val="0"/>
              </a:spcAft>
              <a:buSzPts val="5000"/>
              <a:buNone/>
              <a:defRPr sz="6667"/>
            </a:lvl8pPr>
            <a:lvl9pPr lvl="8" algn="ctr">
              <a:spcBef>
                <a:spcPts val="0"/>
              </a:spcBef>
              <a:spcAft>
                <a:spcPts val="0"/>
              </a:spcAft>
              <a:buSzPts val="5000"/>
              <a:buNone/>
              <a:defRPr sz="6667"/>
            </a:lvl9pPr>
          </a:lstStyle>
          <a:p>
            <a:r>
              <a:rPr lang="en-US"/>
              <a:t>Click to edit Master title style</a:t>
            </a:r>
            <a:endParaRPr/>
          </a:p>
        </p:txBody>
      </p:sp>
      <p:sp>
        <p:nvSpPr>
          <p:cNvPr id="29" name="Google Shape;29;p3"/>
          <p:cNvSpPr txBox="1">
            <a:spLocks noGrp="1"/>
          </p:cNvSpPr>
          <p:nvPr>
            <p:ph type="title" idx="2" hasCustomPrompt="1"/>
          </p:nvPr>
        </p:nvSpPr>
        <p:spPr>
          <a:xfrm>
            <a:off x="1974400" y="1381433"/>
            <a:ext cx="2610800" cy="2075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12800" b="0">
                <a:solidFill>
                  <a:schemeClr val="accent2"/>
                </a:solidFill>
                <a:latin typeface="Exo 2 SemiBold"/>
                <a:ea typeface="Exo 2 SemiBold"/>
                <a:cs typeface="Exo 2 SemiBold"/>
                <a:sym typeface="Exo 2 SemiBold"/>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0" name="Google Shape;30;p3"/>
          <p:cNvSpPr txBox="1">
            <a:spLocks noGrp="1"/>
          </p:cNvSpPr>
          <p:nvPr>
            <p:ph type="subTitle" idx="1"/>
          </p:nvPr>
        </p:nvSpPr>
        <p:spPr>
          <a:xfrm>
            <a:off x="1974400" y="4830633"/>
            <a:ext cx="5508800" cy="5292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1" name="Google Shape;31;p3"/>
          <p:cNvGrpSpPr/>
          <p:nvPr/>
        </p:nvGrpSpPr>
        <p:grpSpPr>
          <a:xfrm>
            <a:off x="10712067" y="368400"/>
            <a:ext cx="803000" cy="188800"/>
            <a:chOff x="8034050" y="276300"/>
            <a:chExt cx="602250" cy="141600"/>
          </a:xfrm>
        </p:grpSpPr>
        <p:sp>
          <p:nvSpPr>
            <p:cNvPr id="32" name="Google Shape;32;p3"/>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036064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68"/>
        <p:cNvGrpSpPr/>
        <p:nvPr/>
      </p:nvGrpSpPr>
      <p:grpSpPr>
        <a:xfrm>
          <a:off x="0" y="0"/>
          <a:ext cx="0" cy="0"/>
          <a:chOff x="0" y="0"/>
          <a:chExt cx="0" cy="0"/>
        </a:xfrm>
      </p:grpSpPr>
      <p:sp>
        <p:nvSpPr>
          <p:cNvPr id="269" name="Google Shape;269;p22"/>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70" name="Google Shape;270;p22"/>
          <p:cNvPicPr preferRelativeResize="0"/>
          <p:nvPr/>
        </p:nvPicPr>
        <p:blipFill rotWithShape="1">
          <a:blip r:embed="rId2">
            <a:alphaModFix amt="19000"/>
          </a:blip>
          <a:srcRect l="12515" t="7189" r="23627" b="-14820"/>
          <a:stretch/>
        </p:blipFill>
        <p:spPr>
          <a:xfrm rot="10800000">
            <a:off x="1" y="19933"/>
            <a:ext cx="12200864" cy="6838067"/>
          </a:xfrm>
          <a:prstGeom prst="rect">
            <a:avLst/>
          </a:prstGeom>
          <a:noFill/>
          <a:ln>
            <a:noFill/>
          </a:ln>
        </p:spPr>
      </p:pic>
      <p:sp>
        <p:nvSpPr>
          <p:cNvPr id="271" name="Google Shape;271;p22"/>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72" name="Google Shape;272;p22"/>
          <p:cNvSpPr txBox="1">
            <a:spLocks noGrp="1"/>
          </p:cNvSpPr>
          <p:nvPr>
            <p:ph type="subTitle" idx="1"/>
          </p:nvPr>
        </p:nvSpPr>
        <p:spPr>
          <a:xfrm>
            <a:off x="1221567" y="1742267"/>
            <a:ext cx="4586400" cy="701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73" name="Google Shape;273;p22"/>
          <p:cNvSpPr txBox="1">
            <a:spLocks noGrp="1"/>
          </p:cNvSpPr>
          <p:nvPr>
            <p:ph type="subTitle" idx="2"/>
          </p:nvPr>
        </p:nvSpPr>
        <p:spPr>
          <a:xfrm>
            <a:off x="1221567" y="2416067"/>
            <a:ext cx="45864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4" name="Google Shape;274;p22"/>
          <p:cNvSpPr txBox="1">
            <a:spLocks noGrp="1"/>
          </p:cNvSpPr>
          <p:nvPr>
            <p:ph type="subTitle" idx="3"/>
          </p:nvPr>
        </p:nvSpPr>
        <p:spPr>
          <a:xfrm>
            <a:off x="6384023" y="2416067"/>
            <a:ext cx="45864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5" name="Google Shape;275;p22"/>
          <p:cNvSpPr txBox="1">
            <a:spLocks noGrp="1"/>
          </p:cNvSpPr>
          <p:nvPr>
            <p:ph type="subTitle" idx="4"/>
          </p:nvPr>
        </p:nvSpPr>
        <p:spPr>
          <a:xfrm>
            <a:off x="1221567" y="4599933"/>
            <a:ext cx="45864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6" name="Google Shape;276;p22"/>
          <p:cNvSpPr txBox="1">
            <a:spLocks noGrp="1"/>
          </p:cNvSpPr>
          <p:nvPr>
            <p:ph type="subTitle" idx="5"/>
          </p:nvPr>
        </p:nvSpPr>
        <p:spPr>
          <a:xfrm>
            <a:off x="6384023" y="4599933"/>
            <a:ext cx="4586400" cy="951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7" name="Google Shape;277;p22"/>
          <p:cNvSpPr txBox="1">
            <a:spLocks noGrp="1"/>
          </p:cNvSpPr>
          <p:nvPr>
            <p:ph type="subTitle" idx="6"/>
          </p:nvPr>
        </p:nvSpPr>
        <p:spPr>
          <a:xfrm>
            <a:off x="1221567" y="3926133"/>
            <a:ext cx="4586400" cy="701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78" name="Google Shape;278;p22"/>
          <p:cNvSpPr txBox="1">
            <a:spLocks noGrp="1"/>
          </p:cNvSpPr>
          <p:nvPr>
            <p:ph type="subTitle" idx="7"/>
          </p:nvPr>
        </p:nvSpPr>
        <p:spPr>
          <a:xfrm>
            <a:off x="6384020" y="1742267"/>
            <a:ext cx="4586400" cy="701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79" name="Google Shape;279;p22"/>
          <p:cNvSpPr txBox="1">
            <a:spLocks noGrp="1"/>
          </p:cNvSpPr>
          <p:nvPr>
            <p:ph type="subTitle" idx="8"/>
          </p:nvPr>
        </p:nvSpPr>
        <p:spPr>
          <a:xfrm>
            <a:off x="6384020" y="3926133"/>
            <a:ext cx="4586400" cy="7012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280" name="Google Shape;280;p22"/>
          <p:cNvGrpSpPr/>
          <p:nvPr/>
        </p:nvGrpSpPr>
        <p:grpSpPr>
          <a:xfrm>
            <a:off x="309600" y="199367"/>
            <a:ext cx="11572800" cy="6374800"/>
            <a:chOff x="232200" y="149525"/>
            <a:chExt cx="8679600" cy="4781100"/>
          </a:xfrm>
        </p:grpSpPr>
        <p:cxnSp>
          <p:nvCxnSpPr>
            <p:cNvPr id="281" name="Google Shape;281;p22"/>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282" name="Google Shape;282;p22"/>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3" name="Google Shape;283;p22"/>
          <p:cNvGrpSpPr/>
          <p:nvPr/>
        </p:nvGrpSpPr>
        <p:grpSpPr>
          <a:xfrm>
            <a:off x="10712067" y="368400"/>
            <a:ext cx="803000" cy="188800"/>
            <a:chOff x="8034050" y="276300"/>
            <a:chExt cx="602250" cy="141600"/>
          </a:xfrm>
        </p:grpSpPr>
        <p:sp>
          <p:nvSpPr>
            <p:cNvPr id="284" name="Google Shape;284;p22"/>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22"/>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22"/>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33250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87"/>
        <p:cNvGrpSpPr/>
        <p:nvPr/>
      </p:nvGrpSpPr>
      <p:grpSpPr>
        <a:xfrm>
          <a:off x="0" y="0"/>
          <a:ext cx="0" cy="0"/>
          <a:chOff x="0" y="0"/>
          <a:chExt cx="0" cy="0"/>
        </a:xfrm>
      </p:grpSpPr>
      <p:sp>
        <p:nvSpPr>
          <p:cNvPr id="288" name="Google Shape;288;p23"/>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89" name="Google Shape;289;p23"/>
          <p:cNvPicPr preferRelativeResize="0"/>
          <p:nvPr/>
        </p:nvPicPr>
        <p:blipFill rotWithShape="1">
          <a:blip r:embed="rId2">
            <a:alphaModFix amt="19000"/>
          </a:blip>
          <a:srcRect l="36366" t="32091" r="27223" b="8103"/>
          <a:stretch/>
        </p:blipFill>
        <p:spPr>
          <a:xfrm>
            <a:off x="-1" y="1"/>
            <a:ext cx="12192004" cy="6658665"/>
          </a:xfrm>
          <a:prstGeom prst="rect">
            <a:avLst/>
          </a:prstGeom>
          <a:noFill/>
          <a:ln>
            <a:noFill/>
          </a:ln>
        </p:spPr>
      </p:pic>
      <p:sp>
        <p:nvSpPr>
          <p:cNvPr id="290" name="Google Shape;290;p23"/>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91" name="Google Shape;291;p23"/>
          <p:cNvSpPr txBox="1">
            <a:spLocks noGrp="1"/>
          </p:cNvSpPr>
          <p:nvPr>
            <p:ph type="subTitle" idx="1"/>
          </p:nvPr>
        </p:nvSpPr>
        <p:spPr>
          <a:xfrm>
            <a:off x="1401700" y="2466261"/>
            <a:ext cx="27352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2" name="Google Shape;292;p23"/>
          <p:cNvSpPr txBox="1">
            <a:spLocks noGrp="1"/>
          </p:cNvSpPr>
          <p:nvPr>
            <p:ph type="subTitle" idx="2"/>
          </p:nvPr>
        </p:nvSpPr>
        <p:spPr>
          <a:xfrm>
            <a:off x="4728400" y="2466261"/>
            <a:ext cx="27352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3" name="Google Shape;293;p23"/>
          <p:cNvSpPr txBox="1">
            <a:spLocks noGrp="1"/>
          </p:cNvSpPr>
          <p:nvPr>
            <p:ph type="subTitle" idx="3"/>
          </p:nvPr>
        </p:nvSpPr>
        <p:spPr>
          <a:xfrm>
            <a:off x="8055099" y="2466261"/>
            <a:ext cx="27296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4" name="Google Shape;294;p23"/>
          <p:cNvSpPr txBox="1">
            <a:spLocks noGrp="1"/>
          </p:cNvSpPr>
          <p:nvPr>
            <p:ph type="subTitle" idx="4"/>
          </p:nvPr>
        </p:nvSpPr>
        <p:spPr>
          <a:xfrm>
            <a:off x="1401700" y="4672433"/>
            <a:ext cx="27352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5" name="Google Shape;295;p23"/>
          <p:cNvSpPr txBox="1">
            <a:spLocks noGrp="1"/>
          </p:cNvSpPr>
          <p:nvPr>
            <p:ph type="subTitle" idx="5"/>
          </p:nvPr>
        </p:nvSpPr>
        <p:spPr>
          <a:xfrm>
            <a:off x="4728400" y="4672433"/>
            <a:ext cx="27352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6" name="Google Shape;296;p23"/>
          <p:cNvSpPr txBox="1">
            <a:spLocks noGrp="1"/>
          </p:cNvSpPr>
          <p:nvPr>
            <p:ph type="subTitle" idx="6"/>
          </p:nvPr>
        </p:nvSpPr>
        <p:spPr>
          <a:xfrm>
            <a:off x="8055099" y="4672433"/>
            <a:ext cx="2729600" cy="878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7" name="Google Shape;297;p23"/>
          <p:cNvSpPr txBox="1">
            <a:spLocks noGrp="1"/>
          </p:cNvSpPr>
          <p:nvPr>
            <p:ph type="subTitle" idx="7"/>
          </p:nvPr>
        </p:nvSpPr>
        <p:spPr>
          <a:xfrm>
            <a:off x="1401701" y="1924733"/>
            <a:ext cx="2735200" cy="6464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98" name="Google Shape;298;p23"/>
          <p:cNvSpPr txBox="1">
            <a:spLocks noGrp="1"/>
          </p:cNvSpPr>
          <p:nvPr>
            <p:ph type="subTitle" idx="8"/>
          </p:nvPr>
        </p:nvSpPr>
        <p:spPr>
          <a:xfrm>
            <a:off x="4728400" y="1924733"/>
            <a:ext cx="2735200" cy="6464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99" name="Google Shape;299;p23"/>
          <p:cNvSpPr txBox="1">
            <a:spLocks noGrp="1"/>
          </p:cNvSpPr>
          <p:nvPr>
            <p:ph type="subTitle" idx="9"/>
          </p:nvPr>
        </p:nvSpPr>
        <p:spPr>
          <a:xfrm>
            <a:off x="8055099" y="1924733"/>
            <a:ext cx="2729600" cy="6464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300" name="Google Shape;300;p23"/>
          <p:cNvSpPr txBox="1">
            <a:spLocks noGrp="1"/>
          </p:cNvSpPr>
          <p:nvPr>
            <p:ph type="subTitle" idx="13"/>
          </p:nvPr>
        </p:nvSpPr>
        <p:spPr>
          <a:xfrm>
            <a:off x="1401701" y="4007633"/>
            <a:ext cx="2735200" cy="763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301" name="Google Shape;301;p23"/>
          <p:cNvSpPr txBox="1">
            <a:spLocks noGrp="1"/>
          </p:cNvSpPr>
          <p:nvPr>
            <p:ph type="subTitle" idx="14"/>
          </p:nvPr>
        </p:nvSpPr>
        <p:spPr>
          <a:xfrm>
            <a:off x="4728400" y="4007633"/>
            <a:ext cx="2735200" cy="763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302" name="Google Shape;302;p23"/>
          <p:cNvSpPr txBox="1">
            <a:spLocks noGrp="1"/>
          </p:cNvSpPr>
          <p:nvPr>
            <p:ph type="subTitle" idx="15"/>
          </p:nvPr>
        </p:nvSpPr>
        <p:spPr>
          <a:xfrm>
            <a:off x="8055099" y="4007633"/>
            <a:ext cx="2729600" cy="763600"/>
          </a:xfrm>
          <a:prstGeom prst="rect">
            <a:avLst/>
          </a:prstGeom>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303" name="Google Shape;303;p23"/>
          <p:cNvGrpSpPr/>
          <p:nvPr/>
        </p:nvGrpSpPr>
        <p:grpSpPr>
          <a:xfrm>
            <a:off x="309600" y="199367"/>
            <a:ext cx="11572800" cy="6374800"/>
            <a:chOff x="232200" y="149525"/>
            <a:chExt cx="8679600" cy="4781100"/>
          </a:xfrm>
        </p:grpSpPr>
        <p:cxnSp>
          <p:nvCxnSpPr>
            <p:cNvPr id="304" name="Google Shape;304;p23"/>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05" name="Google Shape;305;p23"/>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6" name="Google Shape;306;p23"/>
          <p:cNvGrpSpPr/>
          <p:nvPr/>
        </p:nvGrpSpPr>
        <p:grpSpPr>
          <a:xfrm>
            <a:off x="10712067" y="368400"/>
            <a:ext cx="803000" cy="188800"/>
            <a:chOff x="8034050" y="276300"/>
            <a:chExt cx="602250" cy="141600"/>
          </a:xfrm>
        </p:grpSpPr>
        <p:sp>
          <p:nvSpPr>
            <p:cNvPr id="307" name="Google Shape;307;p23"/>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23"/>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23"/>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76413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10"/>
        <p:cNvGrpSpPr/>
        <p:nvPr/>
      </p:nvGrpSpPr>
      <p:grpSpPr>
        <a:xfrm>
          <a:off x="0" y="0"/>
          <a:ext cx="0" cy="0"/>
          <a:chOff x="0" y="0"/>
          <a:chExt cx="0" cy="0"/>
        </a:xfrm>
      </p:grpSpPr>
      <p:sp>
        <p:nvSpPr>
          <p:cNvPr id="311" name="Google Shape;311;p24"/>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12" name="Google Shape;312;p24"/>
          <p:cNvPicPr preferRelativeResize="0"/>
          <p:nvPr/>
        </p:nvPicPr>
        <p:blipFill rotWithShape="1">
          <a:blip r:embed="rId2">
            <a:alphaModFix amt="19000"/>
          </a:blip>
          <a:srcRect l="35292" t="33809" r="12414" b="8108"/>
          <a:stretch/>
        </p:blipFill>
        <p:spPr>
          <a:xfrm rot="10800000" flipH="1">
            <a:off x="0" y="2399402"/>
            <a:ext cx="12180931" cy="4498465"/>
          </a:xfrm>
          <a:prstGeom prst="rect">
            <a:avLst/>
          </a:prstGeom>
          <a:noFill/>
          <a:ln>
            <a:noFill/>
          </a:ln>
        </p:spPr>
      </p:pic>
      <p:pic>
        <p:nvPicPr>
          <p:cNvPr id="313" name="Google Shape;313;p24"/>
          <p:cNvPicPr preferRelativeResize="0"/>
          <p:nvPr/>
        </p:nvPicPr>
        <p:blipFill rotWithShape="1">
          <a:blip r:embed="rId3">
            <a:alphaModFix amt="5000"/>
          </a:blip>
          <a:srcRect l="15211" t="5864" r="14721"/>
          <a:stretch/>
        </p:blipFill>
        <p:spPr>
          <a:xfrm>
            <a:off x="1" y="1"/>
            <a:ext cx="12192004" cy="6254300"/>
          </a:xfrm>
          <a:prstGeom prst="rect">
            <a:avLst/>
          </a:prstGeom>
          <a:noFill/>
          <a:ln>
            <a:noFill/>
          </a:ln>
        </p:spPr>
      </p:pic>
      <p:sp>
        <p:nvSpPr>
          <p:cNvPr id="314" name="Google Shape;314;p24"/>
          <p:cNvSpPr txBox="1">
            <a:spLocks noGrp="1"/>
          </p:cNvSpPr>
          <p:nvPr>
            <p:ph type="title" hasCustomPrompt="1"/>
          </p:nvPr>
        </p:nvSpPr>
        <p:spPr>
          <a:xfrm>
            <a:off x="1122917" y="803400"/>
            <a:ext cx="57252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7066">
                <a:solidFill>
                  <a:schemeClr val="dk2"/>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15" name="Google Shape;315;p24"/>
          <p:cNvSpPr txBox="1">
            <a:spLocks noGrp="1"/>
          </p:cNvSpPr>
          <p:nvPr>
            <p:ph type="subTitle" idx="1"/>
          </p:nvPr>
        </p:nvSpPr>
        <p:spPr>
          <a:xfrm>
            <a:off x="1122917" y="1870993"/>
            <a:ext cx="5725200" cy="5284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6" name="Google Shape;316;p24"/>
          <p:cNvSpPr txBox="1">
            <a:spLocks noGrp="1"/>
          </p:cNvSpPr>
          <p:nvPr>
            <p:ph type="title" idx="2" hasCustomPrompt="1"/>
          </p:nvPr>
        </p:nvSpPr>
        <p:spPr>
          <a:xfrm>
            <a:off x="1122917" y="2630995"/>
            <a:ext cx="57252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7066">
                <a:solidFill>
                  <a:schemeClr val="dk2"/>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17" name="Google Shape;317;p24"/>
          <p:cNvSpPr txBox="1">
            <a:spLocks noGrp="1"/>
          </p:cNvSpPr>
          <p:nvPr>
            <p:ph type="subTitle" idx="3"/>
          </p:nvPr>
        </p:nvSpPr>
        <p:spPr>
          <a:xfrm>
            <a:off x="1122917" y="3698583"/>
            <a:ext cx="5725200" cy="5284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8" name="Google Shape;318;p24"/>
          <p:cNvSpPr txBox="1">
            <a:spLocks noGrp="1"/>
          </p:cNvSpPr>
          <p:nvPr>
            <p:ph type="title" idx="4" hasCustomPrompt="1"/>
          </p:nvPr>
        </p:nvSpPr>
        <p:spPr>
          <a:xfrm>
            <a:off x="1122917" y="4458591"/>
            <a:ext cx="5725200" cy="110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7066">
                <a:solidFill>
                  <a:schemeClr val="dk2"/>
                </a:solidFill>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319" name="Google Shape;319;p24"/>
          <p:cNvSpPr txBox="1">
            <a:spLocks noGrp="1"/>
          </p:cNvSpPr>
          <p:nvPr>
            <p:ph type="subTitle" idx="5"/>
          </p:nvPr>
        </p:nvSpPr>
        <p:spPr>
          <a:xfrm>
            <a:off x="1122917" y="5526200"/>
            <a:ext cx="5725200" cy="5284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20" name="Google Shape;320;p24"/>
          <p:cNvGrpSpPr/>
          <p:nvPr/>
        </p:nvGrpSpPr>
        <p:grpSpPr>
          <a:xfrm>
            <a:off x="309600" y="199367"/>
            <a:ext cx="11572800" cy="6374800"/>
            <a:chOff x="232200" y="149525"/>
            <a:chExt cx="8679600" cy="4781100"/>
          </a:xfrm>
        </p:grpSpPr>
        <p:cxnSp>
          <p:nvCxnSpPr>
            <p:cNvPr id="321" name="Google Shape;321;p24"/>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22" name="Google Shape;322;p24"/>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3" name="Google Shape;323;p24"/>
          <p:cNvGrpSpPr/>
          <p:nvPr/>
        </p:nvGrpSpPr>
        <p:grpSpPr>
          <a:xfrm>
            <a:off x="10712067" y="368400"/>
            <a:ext cx="803000" cy="188800"/>
            <a:chOff x="8034050" y="276300"/>
            <a:chExt cx="602250" cy="141600"/>
          </a:xfrm>
        </p:grpSpPr>
        <p:sp>
          <p:nvSpPr>
            <p:cNvPr id="324" name="Google Shape;324;p24"/>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4"/>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24"/>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08850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327"/>
        <p:cNvGrpSpPr/>
        <p:nvPr/>
      </p:nvGrpSpPr>
      <p:grpSpPr>
        <a:xfrm>
          <a:off x="0" y="0"/>
          <a:ext cx="0" cy="0"/>
          <a:chOff x="0" y="0"/>
          <a:chExt cx="0" cy="0"/>
        </a:xfrm>
      </p:grpSpPr>
      <p:sp>
        <p:nvSpPr>
          <p:cNvPr id="328" name="Google Shape;328;p25"/>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29" name="Google Shape;329;p25"/>
          <p:cNvPicPr preferRelativeResize="0"/>
          <p:nvPr/>
        </p:nvPicPr>
        <p:blipFill rotWithShape="1">
          <a:blip r:embed="rId2">
            <a:alphaModFix amt="5000"/>
          </a:blip>
          <a:srcRect l="24688" t="5862" r="24895" b="22023"/>
          <a:stretch/>
        </p:blipFill>
        <p:spPr>
          <a:xfrm>
            <a:off x="1" y="199368"/>
            <a:ext cx="12192004" cy="6658633"/>
          </a:xfrm>
          <a:prstGeom prst="rect">
            <a:avLst/>
          </a:prstGeom>
          <a:noFill/>
          <a:ln>
            <a:noFill/>
          </a:ln>
        </p:spPr>
      </p:pic>
      <p:pic>
        <p:nvPicPr>
          <p:cNvPr id="330" name="Google Shape;330;p25"/>
          <p:cNvPicPr preferRelativeResize="0"/>
          <p:nvPr/>
        </p:nvPicPr>
        <p:blipFill rotWithShape="1">
          <a:blip r:embed="rId3">
            <a:alphaModFix amt="17000"/>
          </a:blip>
          <a:srcRect l="26757" t="37953" r="16971"/>
          <a:stretch/>
        </p:blipFill>
        <p:spPr>
          <a:xfrm>
            <a:off x="1" y="1"/>
            <a:ext cx="12191996" cy="4470065"/>
          </a:xfrm>
          <a:prstGeom prst="rect">
            <a:avLst/>
          </a:prstGeom>
          <a:noFill/>
          <a:ln>
            <a:noFill/>
          </a:ln>
        </p:spPr>
      </p:pic>
      <p:grpSp>
        <p:nvGrpSpPr>
          <p:cNvPr id="331" name="Google Shape;331;p25"/>
          <p:cNvGrpSpPr/>
          <p:nvPr/>
        </p:nvGrpSpPr>
        <p:grpSpPr>
          <a:xfrm>
            <a:off x="309600" y="199367"/>
            <a:ext cx="11572800" cy="6374800"/>
            <a:chOff x="232200" y="149525"/>
            <a:chExt cx="8679600" cy="4781100"/>
          </a:xfrm>
        </p:grpSpPr>
        <p:cxnSp>
          <p:nvCxnSpPr>
            <p:cNvPr id="332" name="Google Shape;332;p25"/>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33" name="Google Shape;333;p25"/>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4" name="Google Shape;334;p25"/>
          <p:cNvSpPr txBox="1">
            <a:spLocks noGrp="1"/>
          </p:cNvSpPr>
          <p:nvPr>
            <p:ph type="title"/>
          </p:nvPr>
        </p:nvSpPr>
        <p:spPr>
          <a:xfrm>
            <a:off x="4499017" y="3407533"/>
            <a:ext cx="6143600" cy="126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6667">
                <a:solidFill>
                  <a:schemeClr val="dk2"/>
                </a:solidFill>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rPr lang="en-US"/>
              <a:t>Click to edit Master title style</a:t>
            </a:r>
            <a:endParaRPr/>
          </a:p>
        </p:txBody>
      </p:sp>
      <p:sp>
        <p:nvSpPr>
          <p:cNvPr id="335" name="Google Shape;335;p25"/>
          <p:cNvSpPr txBox="1">
            <a:spLocks noGrp="1"/>
          </p:cNvSpPr>
          <p:nvPr>
            <p:ph type="title" idx="2" hasCustomPrompt="1"/>
          </p:nvPr>
        </p:nvSpPr>
        <p:spPr>
          <a:xfrm>
            <a:off x="6392633" y="1331933"/>
            <a:ext cx="2356400" cy="2075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12800" b="0">
                <a:solidFill>
                  <a:schemeClr val="accent2"/>
                </a:solidFill>
                <a:latin typeface="Exo 2 SemiBold"/>
                <a:ea typeface="Exo 2 SemiBold"/>
                <a:cs typeface="Exo 2 SemiBold"/>
                <a:sym typeface="Exo 2 SemiBold"/>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36" name="Google Shape;336;p25"/>
          <p:cNvSpPr txBox="1">
            <a:spLocks noGrp="1"/>
          </p:cNvSpPr>
          <p:nvPr>
            <p:ph type="subTitle" idx="1"/>
          </p:nvPr>
        </p:nvSpPr>
        <p:spPr>
          <a:xfrm>
            <a:off x="4499000" y="4671667"/>
            <a:ext cx="6143600" cy="5292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37" name="Google Shape;337;p25"/>
          <p:cNvGrpSpPr/>
          <p:nvPr/>
        </p:nvGrpSpPr>
        <p:grpSpPr>
          <a:xfrm>
            <a:off x="10712067" y="368400"/>
            <a:ext cx="803000" cy="188800"/>
            <a:chOff x="8034050" y="276300"/>
            <a:chExt cx="602250" cy="141600"/>
          </a:xfrm>
        </p:grpSpPr>
        <p:sp>
          <p:nvSpPr>
            <p:cNvPr id="338" name="Google Shape;338;p25"/>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25"/>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25"/>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562345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341"/>
        <p:cNvGrpSpPr/>
        <p:nvPr/>
      </p:nvGrpSpPr>
      <p:grpSpPr>
        <a:xfrm>
          <a:off x="0" y="0"/>
          <a:ext cx="0" cy="0"/>
          <a:chOff x="0" y="0"/>
          <a:chExt cx="0" cy="0"/>
        </a:xfrm>
      </p:grpSpPr>
      <p:sp>
        <p:nvSpPr>
          <p:cNvPr id="342" name="Google Shape;342;p26"/>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43" name="Google Shape;343;p26"/>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grpSp>
        <p:nvGrpSpPr>
          <p:cNvPr id="344" name="Google Shape;344;p26"/>
          <p:cNvGrpSpPr/>
          <p:nvPr/>
        </p:nvGrpSpPr>
        <p:grpSpPr>
          <a:xfrm>
            <a:off x="309600" y="199367"/>
            <a:ext cx="11572800" cy="6374800"/>
            <a:chOff x="232200" y="149525"/>
            <a:chExt cx="8679600" cy="4781100"/>
          </a:xfrm>
        </p:grpSpPr>
        <p:cxnSp>
          <p:nvCxnSpPr>
            <p:cNvPr id="345" name="Google Shape;345;p26"/>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46" name="Google Shape;346;p26"/>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7" name="Google Shape;347;p26"/>
          <p:cNvSpPr txBox="1">
            <a:spLocks noGrp="1"/>
          </p:cNvSpPr>
          <p:nvPr>
            <p:ph type="title"/>
          </p:nvPr>
        </p:nvSpPr>
        <p:spPr>
          <a:xfrm>
            <a:off x="1480700" y="2771951"/>
            <a:ext cx="6143600" cy="12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6667">
                <a:solidFill>
                  <a:schemeClr val="dk2"/>
                </a:solidFill>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rPr lang="en-US"/>
              <a:t>Click to edit Master title style</a:t>
            </a:r>
            <a:endParaRPr/>
          </a:p>
        </p:txBody>
      </p:sp>
      <p:sp>
        <p:nvSpPr>
          <p:cNvPr id="348" name="Google Shape;348;p26"/>
          <p:cNvSpPr txBox="1">
            <a:spLocks noGrp="1"/>
          </p:cNvSpPr>
          <p:nvPr>
            <p:ph type="title" idx="2" hasCustomPrompt="1"/>
          </p:nvPr>
        </p:nvSpPr>
        <p:spPr>
          <a:xfrm>
            <a:off x="7624300" y="1955573"/>
            <a:ext cx="2226800" cy="2059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12800" b="0">
                <a:solidFill>
                  <a:schemeClr val="accent2"/>
                </a:solidFill>
                <a:latin typeface="Exo 2 SemiBold"/>
                <a:ea typeface="Exo 2 SemiBold"/>
                <a:cs typeface="Exo 2 SemiBold"/>
                <a:sym typeface="Exo 2 SemiBold"/>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49" name="Google Shape;349;p26"/>
          <p:cNvSpPr txBox="1">
            <a:spLocks noGrp="1"/>
          </p:cNvSpPr>
          <p:nvPr>
            <p:ph type="subTitle" idx="1"/>
          </p:nvPr>
        </p:nvSpPr>
        <p:spPr>
          <a:xfrm>
            <a:off x="6764100" y="4015233"/>
            <a:ext cx="3947200" cy="8872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50" name="Google Shape;350;p26"/>
          <p:cNvGrpSpPr/>
          <p:nvPr/>
        </p:nvGrpSpPr>
        <p:grpSpPr>
          <a:xfrm>
            <a:off x="10712067" y="368400"/>
            <a:ext cx="803000" cy="188800"/>
            <a:chOff x="8034050" y="276300"/>
            <a:chExt cx="602250" cy="141600"/>
          </a:xfrm>
        </p:grpSpPr>
        <p:sp>
          <p:nvSpPr>
            <p:cNvPr id="351" name="Google Shape;351;p26"/>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26"/>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26"/>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04044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le only 1">
  <p:cSld name="Tile only 1">
    <p:spTree>
      <p:nvGrpSpPr>
        <p:cNvPr id="1" name="Shape 354"/>
        <p:cNvGrpSpPr/>
        <p:nvPr/>
      </p:nvGrpSpPr>
      <p:grpSpPr>
        <a:xfrm>
          <a:off x="0" y="0"/>
          <a:ext cx="0" cy="0"/>
          <a:chOff x="0" y="0"/>
          <a:chExt cx="0" cy="0"/>
        </a:xfrm>
      </p:grpSpPr>
      <p:sp>
        <p:nvSpPr>
          <p:cNvPr id="355" name="Google Shape;355;p27"/>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56" name="Google Shape;356;p27"/>
          <p:cNvPicPr preferRelativeResize="0"/>
          <p:nvPr/>
        </p:nvPicPr>
        <p:blipFill rotWithShape="1">
          <a:blip r:embed="rId2">
            <a:alphaModFix amt="19000"/>
          </a:blip>
          <a:srcRect l="53861" t="21065" r="4186" b="8103"/>
          <a:stretch/>
        </p:blipFill>
        <p:spPr>
          <a:xfrm rot="10800000">
            <a:off x="4" y="0"/>
            <a:ext cx="12180931" cy="6838067"/>
          </a:xfrm>
          <a:prstGeom prst="rect">
            <a:avLst/>
          </a:prstGeom>
          <a:noFill/>
          <a:ln>
            <a:noFill/>
          </a:ln>
        </p:spPr>
      </p:pic>
      <p:sp>
        <p:nvSpPr>
          <p:cNvPr id="357" name="Google Shape;357;p27"/>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358" name="Google Shape;358;p27"/>
          <p:cNvGrpSpPr/>
          <p:nvPr/>
        </p:nvGrpSpPr>
        <p:grpSpPr>
          <a:xfrm>
            <a:off x="309600" y="199367"/>
            <a:ext cx="11572800" cy="6374800"/>
            <a:chOff x="232200" y="149525"/>
            <a:chExt cx="8679600" cy="4781100"/>
          </a:xfrm>
        </p:grpSpPr>
        <p:cxnSp>
          <p:nvCxnSpPr>
            <p:cNvPr id="359" name="Google Shape;359;p27"/>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60" name="Google Shape;360;p27"/>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1" name="Google Shape;361;p27"/>
          <p:cNvGrpSpPr/>
          <p:nvPr/>
        </p:nvGrpSpPr>
        <p:grpSpPr>
          <a:xfrm>
            <a:off x="10712067" y="368400"/>
            <a:ext cx="803000" cy="188800"/>
            <a:chOff x="8034050" y="276300"/>
            <a:chExt cx="602250" cy="141600"/>
          </a:xfrm>
        </p:grpSpPr>
        <p:sp>
          <p:nvSpPr>
            <p:cNvPr id="362" name="Google Shape;362;p27"/>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7"/>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7"/>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35893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76"/>
        <p:cNvGrpSpPr/>
        <p:nvPr/>
      </p:nvGrpSpPr>
      <p:grpSpPr>
        <a:xfrm>
          <a:off x="0" y="0"/>
          <a:ext cx="0" cy="0"/>
          <a:chOff x="0" y="0"/>
          <a:chExt cx="0" cy="0"/>
        </a:xfrm>
      </p:grpSpPr>
      <p:sp>
        <p:nvSpPr>
          <p:cNvPr id="377" name="Google Shape;377;p29"/>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78" name="Google Shape;378;p29"/>
          <p:cNvPicPr preferRelativeResize="0"/>
          <p:nvPr/>
        </p:nvPicPr>
        <p:blipFill rotWithShape="1">
          <a:blip r:embed="rId2">
            <a:alphaModFix amt="19000"/>
          </a:blip>
          <a:srcRect l="11668" t="5076" r="38569" b="10741"/>
          <a:stretch/>
        </p:blipFill>
        <p:spPr>
          <a:xfrm>
            <a:off x="1" y="1"/>
            <a:ext cx="12192004" cy="6857999"/>
          </a:xfrm>
          <a:prstGeom prst="rect">
            <a:avLst/>
          </a:prstGeom>
          <a:noFill/>
          <a:ln>
            <a:noFill/>
          </a:ln>
        </p:spPr>
      </p:pic>
      <p:pic>
        <p:nvPicPr>
          <p:cNvPr id="379" name="Google Shape;379;p29"/>
          <p:cNvPicPr preferRelativeResize="0"/>
          <p:nvPr/>
        </p:nvPicPr>
        <p:blipFill rotWithShape="1">
          <a:blip r:embed="rId3">
            <a:alphaModFix amt="5000"/>
          </a:blip>
          <a:srcRect l="24073" t="12088" r="18266" b="2964"/>
          <a:stretch/>
        </p:blipFill>
        <p:spPr>
          <a:xfrm>
            <a:off x="1" y="1"/>
            <a:ext cx="12192004" cy="6857999"/>
          </a:xfrm>
          <a:prstGeom prst="rect">
            <a:avLst/>
          </a:prstGeom>
          <a:noFill/>
          <a:ln>
            <a:noFill/>
          </a:ln>
        </p:spPr>
      </p:pic>
      <p:grpSp>
        <p:nvGrpSpPr>
          <p:cNvPr id="380" name="Google Shape;380;p29"/>
          <p:cNvGrpSpPr/>
          <p:nvPr/>
        </p:nvGrpSpPr>
        <p:grpSpPr>
          <a:xfrm>
            <a:off x="309600" y="199367"/>
            <a:ext cx="11572800" cy="6374800"/>
            <a:chOff x="232200" y="149525"/>
            <a:chExt cx="8679600" cy="4781100"/>
          </a:xfrm>
        </p:grpSpPr>
        <p:cxnSp>
          <p:nvCxnSpPr>
            <p:cNvPr id="381" name="Google Shape;381;p29"/>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82" name="Google Shape;382;p29"/>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3" name="Google Shape;383;p29"/>
          <p:cNvSpPr txBox="1">
            <a:spLocks noGrp="1"/>
          </p:cNvSpPr>
          <p:nvPr>
            <p:ph type="ctrTitle"/>
          </p:nvPr>
        </p:nvSpPr>
        <p:spPr>
          <a:xfrm>
            <a:off x="3240033" y="713333"/>
            <a:ext cx="5712000" cy="126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933">
                <a:solidFill>
                  <a:schemeClr val="dk2"/>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384" name="Google Shape;384;p29"/>
          <p:cNvSpPr txBox="1">
            <a:spLocks noGrp="1"/>
          </p:cNvSpPr>
          <p:nvPr>
            <p:ph type="subTitle" idx="1"/>
          </p:nvPr>
        </p:nvSpPr>
        <p:spPr>
          <a:xfrm>
            <a:off x="3233433" y="1980067"/>
            <a:ext cx="5725200" cy="16396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grpSp>
        <p:nvGrpSpPr>
          <p:cNvPr id="385" name="Google Shape;385;p29"/>
          <p:cNvGrpSpPr/>
          <p:nvPr/>
        </p:nvGrpSpPr>
        <p:grpSpPr>
          <a:xfrm>
            <a:off x="10712067" y="368400"/>
            <a:ext cx="803000" cy="188800"/>
            <a:chOff x="8034050" y="276300"/>
            <a:chExt cx="602250" cy="141600"/>
          </a:xfrm>
        </p:grpSpPr>
        <p:sp>
          <p:nvSpPr>
            <p:cNvPr id="386" name="Google Shape;386;p29"/>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29"/>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29"/>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9" name="Google Shape;389;p29"/>
          <p:cNvSpPr txBox="1"/>
          <p:nvPr/>
        </p:nvSpPr>
        <p:spPr>
          <a:xfrm>
            <a:off x="3302400" y="4665033"/>
            <a:ext cx="5587200" cy="8868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400"/>
              </a:spcBef>
              <a:spcAft>
                <a:spcPts val="0"/>
              </a:spcAft>
              <a:buNone/>
            </a:pPr>
            <a:r>
              <a:rPr lang="en" sz="1467">
                <a:solidFill>
                  <a:schemeClr val="dk2"/>
                </a:solidFill>
                <a:latin typeface="Montserrat Medium"/>
                <a:ea typeface="Montserrat Medium"/>
                <a:cs typeface="Montserrat Medium"/>
                <a:sym typeface="Montserrat Medium"/>
              </a:rPr>
              <a:t>CREDITS: This presentation template was created by </a:t>
            </a:r>
            <a:r>
              <a:rPr lang="en" sz="1467"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Slidesgo</a:t>
            </a:r>
            <a:r>
              <a:rPr lang="en" sz="1467">
                <a:solidFill>
                  <a:schemeClr val="dk2"/>
                </a:solidFill>
                <a:latin typeface="Montserrat Medium"/>
                <a:ea typeface="Montserrat Medium"/>
                <a:cs typeface="Montserrat Medium"/>
                <a:sym typeface="Montserrat Medium"/>
              </a:rPr>
              <a:t>, and includes icons by </a:t>
            </a:r>
            <a:r>
              <a:rPr lang="en" sz="1467" b="1">
                <a:solidFill>
                  <a:schemeClr val="dk2"/>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Flaticon</a:t>
            </a:r>
            <a:r>
              <a:rPr lang="en" sz="1467" b="1">
                <a:solidFill>
                  <a:schemeClr val="dk2"/>
                </a:solidFill>
                <a:latin typeface="Montserrat"/>
                <a:ea typeface="Montserrat"/>
                <a:cs typeface="Montserrat"/>
                <a:sym typeface="Montserrat"/>
              </a:rPr>
              <a:t> </a:t>
            </a:r>
            <a:r>
              <a:rPr lang="en" sz="1467">
                <a:solidFill>
                  <a:schemeClr val="dk2"/>
                </a:solidFill>
                <a:latin typeface="Montserrat Medium"/>
                <a:ea typeface="Montserrat Medium"/>
                <a:cs typeface="Montserrat Medium"/>
                <a:sym typeface="Montserrat Medium"/>
              </a:rPr>
              <a:t>and infographics &amp; images by </a:t>
            </a:r>
            <a:r>
              <a:rPr lang="en" sz="1467" b="1">
                <a:solidFill>
                  <a:schemeClr val="dk2"/>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Freepik</a:t>
            </a:r>
            <a:endParaRPr sz="1467" b="1">
              <a:solidFill>
                <a:schemeClr val="dk2"/>
              </a:solidFill>
              <a:latin typeface="Montserrat"/>
              <a:ea typeface="Montserrat"/>
              <a:cs typeface="Montserrat"/>
              <a:sym typeface="Montserrat"/>
            </a:endParaRPr>
          </a:p>
        </p:txBody>
      </p:sp>
    </p:spTree>
    <p:extLst>
      <p:ext uri="{BB962C8B-B14F-4D97-AF65-F5344CB8AC3E}">
        <p14:creationId xmlns:p14="http://schemas.microsoft.com/office/powerpoint/2010/main" val="3676570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90"/>
        <p:cNvGrpSpPr/>
        <p:nvPr/>
      </p:nvGrpSpPr>
      <p:grpSpPr>
        <a:xfrm>
          <a:off x="0" y="0"/>
          <a:ext cx="0" cy="0"/>
          <a:chOff x="0" y="0"/>
          <a:chExt cx="0" cy="0"/>
        </a:xfrm>
      </p:grpSpPr>
      <p:sp>
        <p:nvSpPr>
          <p:cNvPr id="391" name="Google Shape;391;p30"/>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92" name="Google Shape;392;p30"/>
          <p:cNvPicPr preferRelativeResize="0"/>
          <p:nvPr/>
        </p:nvPicPr>
        <p:blipFill rotWithShape="1">
          <a:blip r:embed="rId2">
            <a:alphaModFix amt="19000"/>
          </a:blip>
          <a:srcRect l="31914" t="20260" r="25148" b="7097"/>
          <a:stretch/>
        </p:blipFill>
        <p:spPr>
          <a:xfrm>
            <a:off x="1" y="1"/>
            <a:ext cx="12192004" cy="6857999"/>
          </a:xfrm>
          <a:prstGeom prst="rect">
            <a:avLst/>
          </a:prstGeom>
          <a:noFill/>
          <a:ln>
            <a:noFill/>
          </a:ln>
        </p:spPr>
      </p:pic>
      <p:grpSp>
        <p:nvGrpSpPr>
          <p:cNvPr id="393" name="Google Shape;393;p30"/>
          <p:cNvGrpSpPr/>
          <p:nvPr/>
        </p:nvGrpSpPr>
        <p:grpSpPr>
          <a:xfrm>
            <a:off x="309600" y="199367"/>
            <a:ext cx="11572800" cy="6374800"/>
            <a:chOff x="232200" y="149525"/>
            <a:chExt cx="8679600" cy="4781100"/>
          </a:xfrm>
        </p:grpSpPr>
        <p:cxnSp>
          <p:nvCxnSpPr>
            <p:cNvPr id="394" name="Google Shape;394;p30"/>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395" name="Google Shape;395;p30"/>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6" name="Google Shape;396;p30"/>
          <p:cNvGrpSpPr/>
          <p:nvPr/>
        </p:nvGrpSpPr>
        <p:grpSpPr>
          <a:xfrm>
            <a:off x="10712067" y="368400"/>
            <a:ext cx="803000" cy="188800"/>
            <a:chOff x="8034050" y="276300"/>
            <a:chExt cx="602250" cy="141600"/>
          </a:xfrm>
        </p:grpSpPr>
        <p:sp>
          <p:nvSpPr>
            <p:cNvPr id="397" name="Google Shape;397;p30"/>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30"/>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30"/>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73897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00"/>
        <p:cNvGrpSpPr/>
        <p:nvPr/>
      </p:nvGrpSpPr>
      <p:grpSpPr>
        <a:xfrm>
          <a:off x="0" y="0"/>
          <a:ext cx="0" cy="0"/>
          <a:chOff x="0" y="0"/>
          <a:chExt cx="0" cy="0"/>
        </a:xfrm>
      </p:grpSpPr>
      <p:sp>
        <p:nvSpPr>
          <p:cNvPr id="401" name="Google Shape;401;p31"/>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402" name="Google Shape;402;p31"/>
          <p:cNvPicPr preferRelativeResize="0"/>
          <p:nvPr/>
        </p:nvPicPr>
        <p:blipFill rotWithShape="1">
          <a:blip r:embed="rId2">
            <a:alphaModFix amt="19000"/>
          </a:blip>
          <a:srcRect l="61529" t="29881" r="6965" b="16816"/>
          <a:stretch/>
        </p:blipFill>
        <p:spPr>
          <a:xfrm>
            <a:off x="1" y="1"/>
            <a:ext cx="12192004" cy="6857999"/>
          </a:xfrm>
          <a:prstGeom prst="rect">
            <a:avLst/>
          </a:prstGeom>
          <a:noFill/>
          <a:ln>
            <a:noFill/>
          </a:ln>
        </p:spPr>
      </p:pic>
      <p:grpSp>
        <p:nvGrpSpPr>
          <p:cNvPr id="403" name="Google Shape;403;p31"/>
          <p:cNvGrpSpPr/>
          <p:nvPr/>
        </p:nvGrpSpPr>
        <p:grpSpPr>
          <a:xfrm>
            <a:off x="309600" y="199367"/>
            <a:ext cx="11572800" cy="6374800"/>
            <a:chOff x="232200" y="149525"/>
            <a:chExt cx="8679600" cy="4781100"/>
          </a:xfrm>
        </p:grpSpPr>
        <p:cxnSp>
          <p:nvCxnSpPr>
            <p:cNvPr id="404" name="Google Shape;404;p31"/>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405" name="Google Shape;405;p31"/>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6" name="Google Shape;406;p31"/>
          <p:cNvGrpSpPr/>
          <p:nvPr/>
        </p:nvGrpSpPr>
        <p:grpSpPr>
          <a:xfrm>
            <a:off x="10712067" y="368400"/>
            <a:ext cx="803000" cy="188800"/>
            <a:chOff x="8034050" y="276300"/>
            <a:chExt cx="602250" cy="141600"/>
          </a:xfrm>
        </p:grpSpPr>
        <p:sp>
          <p:nvSpPr>
            <p:cNvPr id="407" name="Google Shape;407;p31"/>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31"/>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31"/>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899840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3"/>
        <p:cNvGrpSpPr/>
        <p:nvPr/>
      </p:nvGrpSpPr>
      <p:grpSpPr>
        <a:xfrm>
          <a:off x="0" y="0"/>
          <a:ext cx="0" cy="0"/>
          <a:chOff x="0" y="0"/>
          <a:chExt cx="0" cy="0"/>
        </a:xfrm>
      </p:grpSpPr>
    </p:spTree>
    <p:extLst>
      <p:ext uri="{BB962C8B-B14F-4D97-AF65-F5344CB8AC3E}">
        <p14:creationId xmlns:p14="http://schemas.microsoft.com/office/powerpoint/2010/main" val="742553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sp>
        <p:nvSpPr>
          <p:cNvPr id="36" name="Google Shape;36;p4"/>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7" name="Google Shape;37;p4"/>
          <p:cNvPicPr preferRelativeResize="0"/>
          <p:nvPr/>
        </p:nvPicPr>
        <p:blipFill rotWithShape="1">
          <a:blip r:embed="rId2">
            <a:alphaModFix amt="19000"/>
          </a:blip>
          <a:srcRect l="45212" t="21140" r="13447" b="8108"/>
          <a:stretch/>
        </p:blipFill>
        <p:spPr>
          <a:xfrm>
            <a:off x="2" y="0"/>
            <a:ext cx="12192004" cy="6937767"/>
          </a:xfrm>
          <a:prstGeom prst="rect">
            <a:avLst/>
          </a:prstGeom>
          <a:noFill/>
          <a:ln>
            <a:noFill/>
          </a:ln>
        </p:spPr>
      </p:pic>
      <p:sp>
        <p:nvSpPr>
          <p:cNvPr id="38" name="Google Shape;38;p4"/>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500"/>
              <a:buNone/>
              <a:defRPr/>
            </a:lvl2pPr>
            <a:lvl3pPr lvl="2" rtl="0">
              <a:lnSpc>
                <a:spcPct val="100000"/>
              </a:lnSpc>
              <a:spcBef>
                <a:spcPts val="0"/>
              </a:spcBef>
              <a:spcAft>
                <a:spcPts val="0"/>
              </a:spcAft>
              <a:buSzPts val="3500"/>
              <a:buNone/>
              <a:defRPr/>
            </a:lvl3pPr>
            <a:lvl4pPr lvl="3" rtl="0">
              <a:lnSpc>
                <a:spcPct val="100000"/>
              </a:lnSpc>
              <a:spcBef>
                <a:spcPts val="0"/>
              </a:spcBef>
              <a:spcAft>
                <a:spcPts val="0"/>
              </a:spcAft>
              <a:buSzPts val="3500"/>
              <a:buNone/>
              <a:defRPr/>
            </a:lvl4pPr>
            <a:lvl5pPr lvl="4" rtl="0">
              <a:lnSpc>
                <a:spcPct val="100000"/>
              </a:lnSpc>
              <a:spcBef>
                <a:spcPts val="0"/>
              </a:spcBef>
              <a:spcAft>
                <a:spcPts val="0"/>
              </a:spcAft>
              <a:buSzPts val="3500"/>
              <a:buNone/>
              <a:defRPr/>
            </a:lvl5pPr>
            <a:lvl6pPr lvl="5" rtl="0">
              <a:lnSpc>
                <a:spcPct val="100000"/>
              </a:lnSpc>
              <a:spcBef>
                <a:spcPts val="0"/>
              </a:spcBef>
              <a:spcAft>
                <a:spcPts val="0"/>
              </a:spcAft>
              <a:buSzPts val="3500"/>
              <a:buNone/>
              <a:defRPr/>
            </a:lvl6pPr>
            <a:lvl7pPr lvl="6" rtl="0">
              <a:lnSpc>
                <a:spcPct val="100000"/>
              </a:lnSpc>
              <a:spcBef>
                <a:spcPts val="0"/>
              </a:spcBef>
              <a:spcAft>
                <a:spcPts val="0"/>
              </a:spcAft>
              <a:buSzPts val="3500"/>
              <a:buNone/>
              <a:defRPr/>
            </a:lvl7pPr>
            <a:lvl8pPr lvl="7" rtl="0">
              <a:lnSpc>
                <a:spcPct val="100000"/>
              </a:lnSpc>
              <a:spcBef>
                <a:spcPts val="0"/>
              </a:spcBef>
              <a:spcAft>
                <a:spcPts val="0"/>
              </a:spcAft>
              <a:buSzPts val="3500"/>
              <a:buNone/>
              <a:defRPr/>
            </a:lvl8pPr>
            <a:lvl9pPr lvl="8" rtl="0">
              <a:lnSpc>
                <a:spcPct val="100000"/>
              </a:lnSpc>
              <a:spcBef>
                <a:spcPts val="0"/>
              </a:spcBef>
              <a:spcAft>
                <a:spcPts val="0"/>
              </a:spcAft>
              <a:buSzPts val="3500"/>
              <a:buNone/>
              <a:defRPr/>
            </a:lvl9pPr>
          </a:lstStyle>
          <a:p>
            <a:r>
              <a:rPr lang="en-US"/>
              <a:t>Click to edit Master title style</a:t>
            </a:r>
            <a:endParaRPr/>
          </a:p>
        </p:txBody>
      </p:sp>
      <p:sp>
        <p:nvSpPr>
          <p:cNvPr id="39" name="Google Shape;39;p4"/>
          <p:cNvSpPr txBox="1">
            <a:spLocks noGrp="1"/>
          </p:cNvSpPr>
          <p:nvPr>
            <p:ph type="body" idx="1"/>
          </p:nvPr>
        </p:nvSpPr>
        <p:spPr>
          <a:xfrm>
            <a:off x="960000" y="2244367"/>
            <a:ext cx="5888400" cy="2919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00000"/>
              </a:lnSpc>
              <a:spcBef>
                <a:spcPts val="0"/>
              </a:spcBef>
              <a:spcAft>
                <a:spcPts val="0"/>
              </a:spcAft>
              <a:buSzPts val="1400"/>
              <a:buChar char="○"/>
              <a:defRPr/>
            </a:lvl2pPr>
            <a:lvl3pPr marL="1828754" lvl="2" indent="-423323" rtl="0">
              <a:lnSpc>
                <a:spcPct val="100000"/>
              </a:lnSpc>
              <a:spcBef>
                <a:spcPts val="0"/>
              </a:spcBef>
              <a:spcAft>
                <a:spcPts val="0"/>
              </a:spcAft>
              <a:buSzPts val="1400"/>
              <a:buChar char="■"/>
              <a:defRPr/>
            </a:lvl3pPr>
            <a:lvl4pPr marL="2438339" lvl="3" indent="-423323" rtl="0">
              <a:lnSpc>
                <a:spcPct val="100000"/>
              </a:lnSpc>
              <a:spcBef>
                <a:spcPts val="0"/>
              </a:spcBef>
              <a:spcAft>
                <a:spcPts val="0"/>
              </a:spcAft>
              <a:buSzPts val="1400"/>
              <a:buChar char="●"/>
              <a:defRPr/>
            </a:lvl4pPr>
            <a:lvl5pPr marL="3047924" lvl="4" indent="-423323" rtl="0">
              <a:lnSpc>
                <a:spcPct val="100000"/>
              </a:lnSpc>
              <a:spcBef>
                <a:spcPts val="0"/>
              </a:spcBef>
              <a:spcAft>
                <a:spcPts val="0"/>
              </a:spcAft>
              <a:buSzPts val="1400"/>
              <a:buChar char="○"/>
              <a:defRPr/>
            </a:lvl5pPr>
            <a:lvl6pPr marL="3657509" lvl="5" indent="-423323" rtl="0">
              <a:lnSpc>
                <a:spcPct val="100000"/>
              </a:lnSpc>
              <a:spcBef>
                <a:spcPts val="0"/>
              </a:spcBef>
              <a:spcAft>
                <a:spcPts val="0"/>
              </a:spcAft>
              <a:buSzPts val="1400"/>
              <a:buChar char="■"/>
              <a:defRPr/>
            </a:lvl6pPr>
            <a:lvl7pPr marL="4267093" lvl="6" indent="-423323" rtl="0">
              <a:lnSpc>
                <a:spcPct val="100000"/>
              </a:lnSpc>
              <a:spcBef>
                <a:spcPts val="0"/>
              </a:spcBef>
              <a:spcAft>
                <a:spcPts val="0"/>
              </a:spcAft>
              <a:buSzPts val="1400"/>
              <a:buChar char="●"/>
              <a:defRPr/>
            </a:lvl7pPr>
            <a:lvl8pPr marL="4876678" lvl="7" indent="-423323" rtl="0">
              <a:lnSpc>
                <a:spcPct val="100000"/>
              </a:lnSpc>
              <a:spcBef>
                <a:spcPts val="0"/>
              </a:spcBef>
              <a:spcAft>
                <a:spcPts val="0"/>
              </a:spcAft>
              <a:buSzPts val="1400"/>
              <a:buChar char="○"/>
              <a:defRPr/>
            </a:lvl8pPr>
            <a:lvl9pPr marL="5486263" lvl="8" indent="-423323" rtl="0">
              <a:lnSpc>
                <a:spcPct val="100000"/>
              </a:lnSpc>
              <a:spcBef>
                <a:spcPts val="0"/>
              </a:spcBef>
              <a:spcAft>
                <a:spcPts val="0"/>
              </a:spcAft>
              <a:buSzPts val="1400"/>
              <a:buChar char="■"/>
              <a:defRPr/>
            </a:lvl9pPr>
          </a:lstStyle>
          <a:p>
            <a:pPr lvl="0"/>
            <a:r>
              <a:rPr lang="en-US"/>
              <a:t>Click to edit Master text styles</a:t>
            </a:r>
          </a:p>
        </p:txBody>
      </p:sp>
      <p:grpSp>
        <p:nvGrpSpPr>
          <p:cNvPr id="40" name="Google Shape;40;p4"/>
          <p:cNvGrpSpPr/>
          <p:nvPr/>
        </p:nvGrpSpPr>
        <p:grpSpPr>
          <a:xfrm>
            <a:off x="309600" y="199367"/>
            <a:ext cx="11572800" cy="6374800"/>
            <a:chOff x="232200" y="149525"/>
            <a:chExt cx="8679600" cy="4781100"/>
          </a:xfrm>
        </p:grpSpPr>
        <p:cxnSp>
          <p:nvCxnSpPr>
            <p:cNvPr id="41" name="Google Shape;41;p4"/>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42" name="Google Shape;42;p4"/>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 name="Google Shape;43;p4"/>
          <p:cNvGrpSpPr/>
          <p:nvPr/>
        </p:nvGrpSpPr>
        <p:grpSpPr>
          <a:xfrm>
            <a:off x="10712067" y="368400"/>
            <a:ext cx="803000" cy="188800"/>
            <a:chOff x="8034050" y="276300"/>
            <a:chExt cx="602250" cy="141600"/>
          </a:xfrm>
        </p:grpSpPr>
        <p:sp>
          <p:nvSpPr>
            <p:cNvPr id="44" name="Google Shape;44;p4"/>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4"/>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4"/>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778200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14"/>
        <p:cNvGrpSpPr/>
        <p:nvPr/>
      </p:nvGrpSpPr>
      <p:grpSpPr>
        <a:xfrm>
          <a:off x="0" y="0"/>
          <a:ext cx="0" cy="0"/>
          <a:chOff x="0" y="0"/>
          <a:chExt cx="0" cy="0"/>
        </a:xfrm>
      </p:grpSpPr>
      <p:sp>
        <p:nvSpPr>
          <p:cNvPr id="415" name="Google Shape;415;p34"/>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553210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7"/>
        <p:cNvGrpSpPr/>
        <p:nvPr/>
      </p:nvGrpSpPr>
      <p:grpSpPr>
        <a:xfrm>
          <a:off x="0" y="0"/>
          <a:ext cx="0" cy="0"/>
          <a:chOff x="0" y="0"/>
          <a:chExt cx="0" cy="0"/>
        </a:xfrm>
      </p:grpSpPr>
      <p:sp>
        <p:nvSpPr>
          <p:cNvPr id="48" name="Google Shape;48;p5"/>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49" name="Google Shape;49;p5"/>
          <p:cNvPicPr preferRelativeResize="0"/>
          <p:nvPr/>
        </p:nvPicPr>
        <p:blipFill rotWithShape="1">
          <a:blip r:embed="rId2">
            <a:alphaModFix amt="19000"/>
          </a:blip>
          <a:srcRect l="17583" t="5095" r="28094" b="8106"/>
          <a:stretch/>
        </p:blipFill>
        <p:spPr>
          <a:xfrm>
            <a:off x="2" y="0"/>
            <a:ext cx="12192004" cy="6477899"/>
          </a:xfrm>
          <a:prstGeom prst="rect">
            <a:avLst/>
          </a:prstGeom>
          <a:noFill/>
          <a:ln>
            <a:noFill/>
          </a:ln>
        </p:spPr>
      </p:pic>
      <p:sp>
        <p:nvSpPr>
          <p:cNvPr id="50" name="Google Shape;50;p5"/>
          <p:cNvSpPr txBox="1">
            <a:spLocks noGrp="1"/>
          </p:cNvSpPr>
          <p:nvPr>
            <p:ph type="subTitle" idx="1"/>
          </p:nvPr>
        </p:nvSpPr>
        <p:spPr>
          <a:xfrm>
            <a:off x="1899233" y="3426100"/>
            <a:ext cx="3808800" cy="6396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400">
                <a:solidFill>
                  <a:schemeClr val="accent2"/>
                </a:solidFill>
                <a:latin typeface="Exo 2 SemiBold"/>
                <a:ea typeface="Exo 2 SemiBold"/>
                <a:cs typeface="Exo 2 SemiBold"/>
                <a:sym typeface="Exo 2 SemiBold"/>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51" name="Google Shape;51;p5"/>
          <p:cNvSpPr txBox="1">
            <a:spLocks noGrp="1"/>
          </p:cNvSpPr>
          <p:nvPr>
            <p:ph type="subTitle" idx="2"/>
          </p:nvPr>
        </p:nvSpPr>
        <p:spPr>
          <a:xfrm>
            <a:off x="6483971" y="3426100"/>
            <a:ext cx="3808800" cy="6396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400">
                <a:solidFill>
                  <a:schemeClr val="accent2"/>
                </a:solidFill>
                <a:latin typeface="Exo 2 SemiBold"/>
                <a:ea typeface="Exo 2 SemiBold"/>
                <a:cs typeface="Exo 2 SemiBold"/>
                <a:sym typeface="Exo 2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52" name="Google Shape;52;p5"/>
          <p:cNvSpPr txBox="1">
            <a:spLocks noGrp="1"/>
          </p:cNvSpPr>
          <p:nvPr>
            <p:ph type="subTitle" idx="3"/>
          </p:nvPr>
        </p:nvSpPr>
        <p:spPr>
          <a:xfrm>
            <a:off x="1899233" y="3946967"/>
            <a:ext cx="3808800" cy="14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3" name="Google Shape;53;p5"/>
          <p:cNvSpPr txBox="1">
            <a:spLocks noGrp="1"/>
          </p:cNvSpPr>
          <p:nvPr>
            <p:ph type="subTitle" idx="4"/>
          </p:nvPr>
        </p:nvSpPr>
        <p:spPr>
          <a:xfrm>
            <a:off x="6483971" y="3946967"/>
            <a:ext cx="3808800" cy="14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4" name="Google Shape;54;p5"/>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55" name="Google Shape;55;p5"/>
          <p:cNvGrpSpPr/>
          <p:nvPr/>
        </p:nvGrpSpPr>
        <p:grpSpPr>
          <a:xfrm>
            <a:off x="309600" y="199367"/>
            <a:ext cx="11572800" cy="6374800"/>
            <a:chOff x="232200" y="149525"/>
            <a:chExt cx="8679600" cy="4781100"/>
          </a:xfrm>
        </p:grpSpPr>
        <p:cxnSp>
          <p:nvCxnSpPr>
            <p:cNvPr id="56" name="Google Shape;56;p5"/>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57" name="Google Shape;57;p5"/>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 name="Google Shape;58;p5"/>
          <p:cNvGrpSpPr/>
          <p:nvPr/>
        </p:nvGrpSpPr>
        <p:grpSpPr>
          <a:xfrm>
            <a:off x="10712067" y="368400"/>
            <a:ext cx="803000" cy="188800"/>
            <a:chOff x="8034050" y="276300"/>
            <a:chExt cx="602250" cy="141600"/>
          </a:xfrm>
        </p:grpSpPr>
        <p:sp>
          <p:nvSpPr>
            <p:cNvPr id="59" name="Google Shape;59;p5"/>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5"/>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5"/>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3691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2"/>
        <p:cNvGrpSpPr/>
        <p:nvPr/>
      </p:nvGrpSpPr>
      <p:grpSpPr>
        <a:xfrm>
          <a:off x="0" y="0"/>
          <a:ext cx="0" cy="0"/>
          <a:chOff x="0" y="0"/>
          <a:chExt cx="0" cy="0"/>
        </a:xfrm>
      </p:grpSpPr>
      <p:sp>
        <p:nvSpPr>
          <p:cNvPr id="63" name="Google Shape;63;p6"/>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64" name="Google Shape;64;p6"/>
          <p:cNvPicPr preferRelativeResize="0"/>
          <p:nvPr/>
        </p:nvPicPr>
        <p:blipFill rotWithShape="1">
          <a:blip r:embed="rId2">
            <a:alphaModFix amt="19000"/>
          </a:blip>
          <a:srcRect t="43674" r="21334"/>
          <a:stretch/>
        </p:blipFill>
        <p:spPr>
          <a:xfrm>
            <a:off x="1" y="2"/>
            <a:ext cx="12192004" cy="2902599"/>
          </a:xfrm>
          <a:prstGeom prst="rect">
            <a:avLst/>
          </a:prstGeom>
          <a:noFill/>
          <a:ln>
            <a:noFill/>
          </a:ln>
        </p:spPr>
      </p:pic>
      <p:sp>
        <p:nvSpPr>
          <p:cNvPr id="65" name="Google Shape;65;p6"/>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66" name="Google Shape;66;p6"/>
          <p:cNvGrpSpPr/>
          <p:nvPr/>
        </p:nvGrpSpPr>
        <p:grpSpPr>
          <a:xfrm>
            <a:off x="309600" y="199367"/>
            <a:ext cx="11572800" cy="6374800"/>
            <a:chOff x="232200" y="149525"/>
            <a:chExt cx="8679600" cy="4781100"/>
          </a:xfrm>
        </p:grpSpPr>
        <p:cxnSp>
          <p:nvCxnSpPr>
            <p:cNvPr id="67" name="Google Shape;67;p6"/>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68" name="Google Shape;68;p6"/>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 name="Google Shape;69;p6"/>
          <p:cNvGrpSpPr/>
          <p:nvPr/>
        </p:nvGrpSpPr>
        <p:grpSpPr>
          <a:xfrm>
            <a:off x="10712067" y="368400"/>
            <a:ext cx="803000" cy="188800"/>
            <a:chOff x="8034050" y="276300"/>
            <a:chExt cx="602250" cy="141600"/>
          </a:xfrm>
        </p:grpSpPr>
        <p:sp>
          <p:nvSpPr>
            <p:cNvPr id="70" name="Google Shape;70;p6"/>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6"/>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6"/>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74271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7"/>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75" name="Google Shape;75;p7"/>
          <p:cNvPicPr preferRelativeResize="0"/>
          <p:nvPr/>
        </p:nvPicPr>
        <p:blipFill rotWithShape="1">
          <a:blip r:embed="rId2">
            <a:alphaModFix amt="19000"/>
          </a:blip>
          <a:srcRect l="15603" t="18903" r="21376"/>
          <a:stretch/>
        </p:blipFill>
        <p:spPr>
          <a:xfrm>
            <a:off x="1" y="0"/>
            <a:ext cx="12192004" cy="5216832"/>
          </a:xfrm>
          <a:prstGeom prst="rect">
            <a:avLst/>
          </a:prstGeom>
          <a:noFill/>
          <a:ln>
            <a:noFill/>
          </a:ln>
        </p:spPr>
      </p:pic>
      <p:grpSp>
        <p:nvGrpSpPr>
          <p:cNvPr id="76" name="Google Shape;76;p7"/>
          <p:cNvGrpSpPr/>
          <p:nvPr/>
        </p:nvGrpSpPr>
        <p:grpSpPr>
          <a:xfrm>
            <a:off x="309600" y="199367"/>
            <a:ext cx="11572800" cy="6374800"/>
            <a:chOff x="232200" y="149525"/>
            <a:chExt cx="8679600" cy="4781100"/>
          </a:xfrm>
        </p:grpSpPr>
        <p:cxnSp>
          <p:nvCxnSpPr>
            <p:cNvPr id="77" name="Google Shape;77;p7"/>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78" name="Google Shape;78;p7"/>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 name="Google Shape;79;p7"/>
          <p:cNvSpPr txBox="1">
            <a:spLocks noGrp="1"/>
          </p:cNvSpPr>
          <p:nvPr>
            <p:ph type="title"/>
          </p:nvPr>
        </p:nvSpPr>
        <p:spPr>
          <a:xfrm>
            <a:off x="1109167" y="2071800"/>
            <a:ext cx="5575600" cy="80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80" name="Google Shape;80;p7"/>
          <p:cNvSpPr txBox="1">
            <a:spLocks noGrp="1"/>
          </p:cNvSpPr>
          <p:nvPr>
            <p:ph type="subTitle" idx="1"/>
          </p:nvPr>
        </p:nvSpPr>
        <p:spPr>
          <a:xfrm>
            <a:off x="1109167" y="2879400"/>
            <a:ext cx="5575600" cy="19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1" name="Google Shape;81;p7"/>
          <p:cNvSpPr>
            <a:spLocks noGrp="1"/>
          </p:cNvSpPr>
          <p:nvPr>
            <p:ph type="pic" idx="2"/>
          </p:nvPr>
        </p:nvSpPr>
        <p:spPr>
          <a:xfrm>
            <a:off x="6547417" y="1588000"/>
            <a:ext cx="4535424" cy="3681984"/>
          </a:xfrm>
          <a:prstGeom prst="flowChartExtract">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sp>
      <p:grpSp>
        <p:nvGrpSpPr>
          <p:cNvPr id="82" name="Google Shape;82;p7"/>
          <p:cNvGrpSpPr/>
          <p:nvPr/>
        </p:nvGrpSpPr>
        <p:grpSpPr>
          <a:xfrm>
            <a:off x="10712067" y="368400"/>
            <a:ext cx="803000" cy="188800"/>
            <a:chOff x="8034050" y="276300"/>
            <a:chExt cx="602250" cy="141600"/>
          </a:xfrm>
        </p:grpSpPr>
        <p:sp>
          <p:nvSpPr>
            <p:cNvPr id="83" name="Google Shape;83;p7"/>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7"/>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7"/>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20062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6"/>
        <p:cNvGrpSpPr/>
        <p:nvPr/>
      </p:nvGrpSpPr>
      <p:grpSpPr>
        <a:xfrm>
          <a:off x="0" y="0"/>
          <a:ext cx="0" cy="0"/>
          <a:chOff x="0" y="0"/>
          <a:chExt cx="0" cy="0"/>
        </a:xfrm>
      </p:grpSpPr>
      <p:sp>
        <p:nvSpPr>
          <p:cNvPr id="87" name="Google Shape;87;p8"/>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88" name="Google Shape;88;p8"/>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pic>
        <p:nvPicPr>
          <p:cNvPr id="89" name="Google Shape;89;p8"/>
          <p:cNvPicPr preferRelativeResize="0"/>
          <p:nvPr/>
        </p:nvPicPr>
        <p:blipFill rotWithShape="1">
          <a:blip r:embed="rId3">
            <a:alphaModFix amt="19000"/>
          </a:blip>
          <a:srcRect l="29797" t="31555" r="18453" b="8109"/>
          <a:stretch/>
        </p:blipFill>
        <p:spPr>
          <a:xfrm>
            <a:off x="1" y="0"/>
            <a:ext cx="12192004" cy="4726501"/>
          </a:xfrm>
          <a:prstGeom prst="rect">
            <a:avLst/>
          </a:prstGeom>
          <a:noFill/>
          <a:ln>
            <a:noFill/>
          </a:ln>
        </p:spPr>
      </p:pic>
      <p:sp>
        <p:nvSpPr>
          <p:cNvPr id="90" name="Google Shape;90;p8"/>
          <p:cNvSpPr txBox="1">
            <a:spLocks noGrp="1"/>
          </p:cNvSpPr>
          <p:nvPr>
            <p:ph type="title"/>
          </p:nvPr>
        </p:nvSpPr>
        <p:spPr>
          <a:xfrm>
            <a:off x="1210033" y="1697200"/>
            <a:ext cx="5979200" cy="34636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grpSp>
        <p:nvGrpSpPr>
          <p:cNvPr id="91" name="Google Shape;91;p8"/>
          <p:cNvGrpSpPr/>
          <p:nvPr/>
        </p:nvGrpSpPr>
        <p:grpSpPr>
          <a:xfrm>
            <a:off x="309600" y="199367"/>
            <a:ext cx="11572800" cy="6374800"/>
            <a:chOff x="232200" y="149525"/>
            <a:chExt cx="8679600" cy="4781100"/>
          </a:xfrm>
        </p:grpSpPr>
        <p:cxnSp>
          <p:nvCxnSpPr>
            <p:cNvPr id="92" name="Google Shape;92;p8"/>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93" name="Google Shape;93;p8"/>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 name="Google Shape;94;p8"/>
          <p:cNvGrpSpPr/>
          <p:nvPr/>
        </p:nvGrpSpPr>
        <p:grpSpPr>
          <a:xfrm>
            <a:off x="10712067" y="368400"/>
            <a:ext cx="803000" cy="188800"/>
            <a:chOff x="8034050" y="276300"/>
            <a:chExt cx="602250" cy="141600"/>
          </a:xfrm>
        </p:grpSpPr>
        <p:sp>
          <p:nvSpPr>
            <p:cNvPr id="95" name="Google Shape;95;p8"/>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8"/>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8"/>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1111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8"/>
        <p:cNvGrpSpPr/>
        <p:nvPr/>
      </p:nvGrpSpPr>
      <p:grpSpPr>
        <a:xfrm>
          <a:off x="0" y="0"/>
          <a:ext cx="0" cy="0"/>
          <a:chOff x="0" y="0"/>
          <a:chExt cx="0" cy="0"/>
        </a:xfrm>
      </p:grpSpPr>
      <p:sp>
        <p:nvSpPr>
          <p:cNvPr id="99" name="Google Shape;99;p9"/>
          <p:cNvSpPr/>
          <p:nvPr/>
        </p:nvSpPr>
        <p:spPr>
          <a:xfrm>
            <a:off x="2433" y="9767"/>
            <a:ext cx="12192000" cy="6858000"/>
          </a:xfrm>
          <a:prstGeom prst="rect">
            <a:avLst/>
          </a:prstGeom>
          <a:solidFill>
            <a:srgbClr val="00001C">
              <a:alpha val="304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00" name="Google Shape;100;p9"/>
          <p:cNvPicPr preferRelativeResize="0"/>
          <p:nvPr/>
        </p:nvPicPr>
        <p:blipFill rotWithShape="1">
          <a:blip r:embed="rId2">
            <a:alphaModFix amt="5000"/>
          </a:blip>
          <a:srcRect l="15211" t="5864" r="14721"/>
          <a:stretch/>
        </p:blipFill>
        <p:spPr>
          <a:xfrm>
            <a:off x="1" y="1"/>
            <a:ext cx="12192004" cy="6254300"/>
          </a:xfrm>
          <a:prstGeom prst="rect">
            <a:avLst/>
          </a:prstGeom>
          <a:noFill/>
          <a:ln>
            <a:noFill/>
          </a:ln>
        </p:spPr>
      </p:pic>
      <p:pic>
        <p:nvPicPr>
          <p:cNvPr id="101" name="Google Shape;101;p9"/>
          <p:cNvPicPr preferRelativeResize="0"/>
          <p:nvPr/>
        </p:nvPicPr>
        <p:blipFill rotWithShape="1">
          <a:blip r:embed="rId3">
            <a:alphaModFix amt="19000"/>
          </a:blip>
          <a:srcRect l="18383" r="36690" b="35839"/>
          <a:stretch/>
        </p:blipFill>
        <p:spPr>
          <a:xfrm rot="10800000">
            <a:off x="4" y="-1"/>
            <a:ext cx="12160997" cy="5774501"/>
          </a:xfrm>
          <a:prstGeom prst="rect">
            <a:avLst/>
          </a:prstGeom>
          <a:noFill/>
          <a:ln>
            <a:noFill/>
          </a:ln>
        </p:spPr>
      </p:pic>
      <p:sp>
        <p:nvSpPr>
          <p:cNvPr id="102" name="Google Shape;102;p9"/>
          <p:cNvSpPr txBox="1">
            <a:spLocks noGrp="1"/>
          </p:cNvSpPr>
          <p:nvPr>
            <p:ph type="subTitle" idx="1"/>
          </p:nvPr>
        </p:nvSpPr>
        <p:spPr>
          <a:xfrm>
            <a:off x="4317725" y="4178400"/>
            <a:ext cx="6920800" cy="815600"/>
          </a:xfrm>
          <a:prstGeom prst="rect">
            <a:avLst/>
          </a:prstGeom>
          <a:solidFill>
            <a:schemeClr val="accent4"/>
          </a:solidFill>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3" name="Google Shape;103;p9"/>
          <p:cNvSpPr txBox="1">
            <a:spLocks noGrp="1"/>
          </p:cNvSpPr>
          <p:nvPr>
            <p:ph type="title"/>
          </p:nvPr>
        </p:nvSpPr>
        <p:spPr>
          <a:xfrm>
            <a:off x="4317617" y="1864000"/>
            <a:ext cx="6920800" cy="216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28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US"/>
              <a:t>Click to edit Master title style</a:t>
            </a:r>
            <a:endParaRPr/>
          </a:p>
        </p:txBody>
      </p:sp>
      <p:grpSp>
        <p:nvGrpSpPr>
          <p:cNvPr id="104" name="Google Shape;104;p9"/>
          <p:cNvGrpSpPr/>
          <p:nvPr/>
        </p:nvGrpSpPr>
        <p:grpSpPr>
          <a:xfrm>
            <a:off x="309600" y="199367"/>
            <a:ext cx="11572800" cy="6374800"/>
            <a:chOff x="232200" y="149525"/>
            <a:chExt cx="8679600" cy="4781100"/>
          </a:xfrm>
        </p:grpSpPr>
        <p:cxnSp>
          <p:nvCxnSpPr>
            <p:cNvPr id="105" name="Google Shape;105;p9"/>
            <p:cNvCxnSpPr/>
            <p:nvPr/>
          </p:nvCxnSpPr>
          <p:spPr>
            <a:xfrm>
              <a:off x="235950" y="530800"/>
              <a:ext cx="8672100" cy="0"/>
            </a:xfrm>
            <a:prstGeom prst="straightConnector1">
              <a:avLst/>
            </a:prstGeom>
            <a:noFill/>
            <a:ln w="9525" cap="flat" cmpd="sng">
              <a:solidFill>
                <a:schemeClr val="accent4"/>
              </a:solidFill>
              <a:prstDash val="solid"/>
              <a:round/>
              <a:headEnd type="none" w="med" len="med"/>
              <a:tailEnd type="none" w="med" len="med"/>
            </a:ln>
          </p:spPr>
        </p:cxnSp>
        <p:sp>
          <p:nvSpPr>
            <p:cNvPr id="106" name="Google Shape;106;p9"/>
            <p:cNvSpPr/>
            <p:nvPr/>
          </p:nvSpPr>
          <p:spPr>
            <a:xfrm>
              <a:off x="232200" y="149525"/>
              <a:ext cx="8679600" cy="4781100"/>
            </a:xfrm>
            <a:prstGeom prst="roundRect">
              <a:avLst>
                <a:gd name="adj" fmla="val 4913"/>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7" name="Google Shape;107;p9"/>
          <p:cNvGrpSpPr/>
          <p:nvPr/>
        </p:nvGrpSpPr>
        <p:grpSpPr>
          <a:xfrm>
            <a:off x="10712067" y="368400"/>
            <a:ext cx="803000" cy="188800"/>
            <a:chOff x="8034050" y="276300"/>
            <a:chExt cx="602250" cy="141600"/>
          </a:xfrm>
        </p:grpSpPr>
        <p:sp>
          <p:nvSpPr>
            <p:cNvPr id="108" name="Google Shape;108;p9"/>
            <p:cNvSpPr/>
            <p:nvPr/>
          </p:nvSpPr>
          <p:spPr>
            <a:xfrm>
              <a:off x="803405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9"/>
            <p:cNvSpPr/>
            <p:nvPr/>
          </p:nvSpPr>
          <p:spPr>
            <a:xfrm>
              <a:off x="8264375"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9"/>
            <p:cNvSpPr/>
            <p:nvPr/>
          </p:nvSpPr>
          <p:spPr>
            <a:xfrm>
              <a:off x="8494700" y="276300"/>
              <a:ext cx="141600" cy="141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5351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1"/>
        <p:cNvGrpSpPr/>
        <p:nvPr/>
      </p:nvGrpSpPr>
      <p:grpSpPr>
        <a:xfrm>
          <a:off x="0" y="0"/>
          <a:ext cx="0" cy="0"/>
          <a:chOff x="0" y="0"/>
          <a:chExt cx="0" cy="0"/>
        </a:xfrm>
      </p:grpSpPr>
      <p:sp>
        <p:nvSpPr>
          <p:cNvPr id="112" name="Google Shape;112;p10"/>
          <p:cNvSpPr>
            <a:spLocks noGrp="1"/>
          </p:cNvSpPr>
          <p:nvPr>
            <p:ph type="pic" idx="2"/>
          </p:nvPr>
        </p:nvSpPr>
        <p:spPr>
          <a:xfrm>
            <a:off x="0" y="0"/>
            <a:ext cx="12192000" cy="6858000"/>
          </a:xfrm>
          <a:prstGeom prst="rect">
            <a:avLst/>
          </a:prstGeom>
          <a:noFill/>
          <a:ln>
            <a:noFill/>
          </a:ln>
        </p:spPr>
      </p:sp>
      <p:sp>
        <p:nvSpPr>
          <p:cNvPr id="113" name="Google Shape;113;p10"/>
          <p:cNvSpPr txBox="1">
            <a:spLocks noGrp="1"/>
          </p:cNvSpPr>
          <p:nvPr>
            <p:ph type="title"/>
          </p:nvPr>
        </p:nvSpPr>
        <p:spPr>
          <a:xfrm>
            <a:off x="953467" y="1026233"/>
            <a:ext cx="4048400" cy="16832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sz="3067">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744107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lt2"/>
            </a:gs>
            <a:gs pos="50000">
              <a:schemeClr val="lt2"/>
            </a:gs>
            <a:gs pos="100000">
              <a:schemeClr val="lt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713333"/>
            <a:ext cx="10285200" cy="763600"/>
          </a:xfrm>
          <a:prstGeom prst="rect">
            <a:avLst/>
          </a:prstGeom>
          <a:noFill/>
          <a:ln>
            <a:noFill/>
          </a:ln>
          <a:effectLst>
            <a:outerShdw blurRad="57150" dist="19050" dir="5400000" algn="bl" rotWithShape="0">
              <a:schemeClr val="accent2">
                <a:alpha val="50000"/>
              </a:schemeClr>
            </a:outerShdw>
          </a:effectLst>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xo 2"/>
              <a:buNone/>
              <a:defRPr sz="3000" b="1">
                <a:solidFill>
                  <a:schemeClr val="dk1"/>
                </a:solidFill>
                <a:latin typeface="Exo 2"/>
                <a:ea typeface="Exo 2"/>
                <a:cs typeface="Exo 2"/>
                <a:sym typeface="Exo 2"/>
              </a:defRPr>
            </a:lvl1pPr>
            <a:lvl2pPr lvl="1"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2pPr>
            <a:lvl3pPr lvl="2"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3pPr>
            <a:lvl4pPr lvl="3"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4pPr>
            <a:lvl5pPr lvl="4"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5pPr>
            <a:lvl6pPr lvl="5"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6pPr>
            <a:lvl7pPr lvl="6"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7pPr>
            <a:lvl8pPr lvl="7"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8pPr>
            <a:lvl9pPr lvl="8" rtl="0">
              <a:spcBef>
                <a:spcPts val="0"/>
              </a:spcBef>
              <a:spcAft>
                <a:spcPts val="0"/>
              </a:spcAft>
              <a:buClr>
                <a:schemeClr val="dk1"/>
              </a:buClr>
              <a:buSzPts val="3500"/>
              <a:buFont typeface="Exo 2"/>
              <a:buNone/>
              <a:defRPr sz="3500" b="1">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953467" y="1729367"/>
            <a:ext cx="10285200" cy="4362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extLst>
      <p:ext uri="{BB962C8B-B14F-4D97-AF65-F5344CB8AC3E}">
        <p14:creationId xmlns:p14="http://schemas.microsoft.com/office/powerpoint/2010/main" val="179195658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8" r:id="rId26"/>
    <p:sldLayoutId id="2147483689" r:id="rId27"/>
    <p:sldLayoutId id="2147483690" r:id="rId2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10"/>
        <p:cNvGrpSpPr/>
        <p:nvPr/>
      </p:nvGrpSpPr>
      <p:grpSpPr>
        <a:xfrm>
          <a:off x="0" y="0"/>
          <a:ext cx="0" cy="0"/>
          <a:chOff x="0" y="0"/>
          <a:chExt cx="0" cy="0"/>
        </a:xfrm>
      </p:grpSpPr>
      <p:sp>
        <p:nvSpPr>
          <p:cNvPr id="411" name="Google Shape;411;p3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12" name="Google Shape;412;p3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685334572"/>
      </p:ext>
    </p:extLst>
  </p:cSld>
  <p:clrMap bg1="lt1" tx1="dk1" bg2="dk2" tx2="lt2" accent1="accent1" accent2="accent2" accent3="accent3" accent4="accent4" accent5="accent5" accent6="accent6" hlink="hlink" folHlink="folHlink"/>
  <p:sldLayoutIdLst>
    <p:sldLayoutId id="2147483692" r:id="rId1"/>
    <p:sldLayoutId id="2147483693"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slam-hady9" TargetMode="External"/><Relationship Id="rId2" Type="http://schemas.openxmlformats.org/officeDocument/2006/relationships/hyperlink" Target="https://www.linkedin.com/in/islam-abd-elhady-323523211/"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rive.google.com/file/d/1sL1GqOeDoOYhP15I-NQnVr-Wv4POgLxM/view" TargetMode="Externa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rive.google.com/file/d/1WtfTozk-zMV2763B3ZMg3Pw4VZdiNiBa/view" TargetMode="Externa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Islam-hady9/Generative-AI-Model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CBD2-02A0-3882-B7EF-77C4FBE5F460}"/>
              </a:ext>
            </a:extLst>
          </p:cNvPr>
          <p:cNvSpPr>
            <a:spLocks noGrp="1"/>
          </p:cNvSpPr>
          <p:nvPr>
            <p:ph type="ctrTitle"/>
          </p:nvPr>
        </p:nvSpPr>
        <p:spPr/>
        <p:txBody>
          <a:bodyPr/>
          <a:lstStyle/>
          <a:p>
            <a:r>
              <a:rPr lang="en-US" dirty="0"/>
              <a:t>Generative AI Models</a:t>
            </a:r>
          </a:p>
        </p:txBody>
      </p:sp>
      <p:sp>
        <p:nvSpPr>
          <p:cNvPr id="3" name="Subtitle 2">
            <a:extLst>
              <a:ext uri="{FF2B5EF4-FFF2-40B4-BE49-F238E27FC236}">
                <a16:creationId xmlns:a16="http://schemas.microsoft.com/office/drawing/2014/main" id="{AA575C72-59B5-9144-E8BA-E94F9F93E719}"/>
              </a:ext>
            </a:extLst>
          </p:cNvPr>
          <p:cNvSpPr>
            <a:spLocks noGrp="1"/>
          </p:cNvSpPr>
          <p:nvPr>
            <p:ph type="subTitle" idx="1"/>
          </p:nvPr>
        </p:nvSpPr>
        <p:spPr>
          <a:xfrm>
            <a:off x="4853811" y="4441767"/>
            <a:ext cx="5791044" cy="743010"/>
          </a:xfrm>
        </p:spPr>
        <p:txBody>
          <a:bodyPr/>
          <a:lstStyle/>
          <a:p>
            <a:r>
              <a:rPr lang="en-US" dirty="0"/>
              <a:t>Text To Image Generator</a:t>
            </a:r>
          </a:p>
          <a:p>
            <a:r>
              <a:rPr lang="en-US" dirty="0"/>
              <a:t>Image To Text Generator</a:t>
            </a:r>
          </a:p>
        </p:txBody>
      </p:sp>
      <p:sp>
        <p:nvSpPr>
          <p:cNvPr id="4" name="TextBox 3">
            <a:extLst>
              <a:ext uri="{FF2B5EF4-FFF2-40B4-BE49-F238E27FC236}">
                <a16:creationId xmlns:a16="http://schemas.microsoft.com/office/drawing/2014/main" id="{24FCA649-46E7-5409-3533-B57C65964A3E}"/>
              </a:ext>
            </a:extLst>
          </p:cNvPr>
          <p:cNvSpPr txBox="1"/>
          <p:nvPr/>
        </p:nvSpPr>
        <p:spPr>
          <a:xfrm>
            <a:off x="611377" y="5282119"/>
            <a:ext cx="3302507" cy="1075679"/>
          </a:xfrm>
          <a:prstGeom prst="rect">
            <a:avLst/>
          </a:prstGeom>
          <a:noFill/>
        </p:spPr>
        <p:txBody>
          <a:bodyPr wrap="none" rtlCol="0">
            <a:spAutoFit/>
          </a:bodyPr>
          <a:lstStyle/>
          <a:p>
            <a:r>
              <a:rPr lang="en-US" sz="2130" b="1" dirty="0">
                <a:solidFill>
                  <a:schemeClr val="bg2"/>
                </a:solidFill>
                <a:latin typeface="Libre Franklin" panose="020F0502020204030204" pitchFamily="2" charset="0"/>
              </a:rPr>
              <a:t>By: Islam Abd_Elhady</a:t>
            </a:r>
          </a:p>
          <a:p>
            <a:r>
              <a:rPr lang="en-US" sz="2130" b="1" dirty="0">
                <a:solidFill>
                  <a:schemeClr val="bg2"/>
                </a:solidFill>
                <a:latin typeface="Libre Franklin" panose="020F0502020204030204" pitchFamily="2" charset="0"/>
              </a:rPr>
              <a:t>LinkedIn: </a:t>
            </a:r>
            <a:r>
              <a:rPr lang="en-US" sz="2130" b="1" dirty="0">
                <a:solidFill>
                  <a:schemeClr val="tx1"/>
                </a:solidFill>
                <a:latin typeface="Libre Franklin" panose="020F0502020204030204" pitchFamily="2" charset="0"/>
                <a:hlinkClick r:id="rId2">
                  <a:extLst>
                    <a:ext uri="{A12FA001-AC4F-418D-AE19-62706E023703}">
                      <ahyp:hlinkClr xmlns:ahyp="http://schemas.microsoft.com/office/drawing/2018/hyperlinkcolor" val="tx"/>
                    </a:ext>
                  </a:extLst>
                </a:hlinkClick>
              </a:rPr>
              <a:t>Islam Abd_Elhady</a:t>
            </a:r>
            <a:endParaRPr lang="en-US" sz="2130" b="1" dirty="0">
              <a:solidFill>
                <a:schemeClr val="tx1"/>
              </a:solidFill>
              <a:latin typeface="Libre Franklin" panose="020F0502020204030204" pitchFamily="2" charset="0"/>
            </a:endParaRPr>
          </a:p>
          <a:p>
            <a:r>
              <a:rPr lang="en-US" sz="2130" b="1" dirty="0">
                <a:solidFill>
                  <a:schemeClr val="bg2"/>
                </a:solidFill>
                <a:latin typeface="Libre Franklin" panose="020F0502020204030204" pitchFamily="2" charset="0"/>
              </a:rPr>
              <a:t>GitHub: </a:t>
            </a:r>
            <a:r>
              <a:rPr lang="en-US" sz="2130" b="1" dirty="0">
                <a:solidFill>
                  <a:schemeClr val="tx1"/>
                </a:solidFill>
                <a:latin typeface="Libre Franklin" panose="020F0502020204030204" pitchFamily="2" charset="0"/>
                <a:hlinkClick r:id="rId3">
                  <a:extLst>
                    <a:ext uri="{A12FA001-AC4F-418D-AE19-62706E023703}">
                      <ahyp:hlinkClr xmlns:ahyp="http://schemas.microsoft.com/office/drawing/2018/hyperlinkcolor" val="tx"/>
                    </a:ext>
                  </a:extLst>
                </a:hlinkClick>
              </a:rPr>
              <a:t>Islam Abd_Elhady</a:t>
            </a:r>
            <a:endParaRPr lang="en-US" sz="2130" b="1" dirty="0">
              <a:solidFill>
                <a:schemeClr val="tx1"/>
              </a:solidFill>
              <a:latin typeface="Libre Franklin" panose="020F0502020204030204" pitchFamily="2" charset="0"/>
            </a:endParaRPr>
          </a:p>
        </p:txBody>
      </p:sp>
    </p:spTree>
    <p:extLst>
      <p:ext uri="{BB962C8B-B14F-4D97-AF65-F5344CB8AC3E}">
        <p14:creationId xmlns:p14="http://schemas.microsoft.com/office/powerpoint/2010/main" val="376324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7810-91EA-931E-A3E3-457A082B647C}"/>
              </a:ext>
            </a:extLst>
          </p:cNvPr>
          <p:cNvSpPr>
            <a:spLocks noGrp="1"/>
          </p:cNvSpPr>
          <p:nvPr>
            <p:ph type="title"/>
          </p:nvPr>
        </p:nvSpPr>
        <p:spPr/>
        <p:txBody>
          <a:bodyPr/>
          <a:lstStyle/>
          <a:p>
            <a:r>
              <a:rPr lang="en-US" dirty="0"/>
              <a:t>What is Generative AI?</a:t>
            </a:r>
          </a:p>
        </p:txBody>
      </p:sp>
      <p:sp>
        <p:nvSpPr>
          <p:cNvPr id="3" name="Text Placeholder 2">
            <a:extLst>
              <a:ext uri="{FF2B5EF4-FFF2-40B4-BE49-F238E27FC236}">
                <a16:creationId xmlns:a16="http://schemas.microsoft.com/office/drawing/2014/main" id="{742C15F0-0762-ECE8-E24B-A8E1A0758384}"/>
              </a:ext>
            </a:extLst>
          </p:cNvPr>
          <p:cNvSpPr>
            <a:spLocks noGrp="1"/>
          </p:cNvSpPr>
          <p:nvPr>
            <p:ph type="body" idx="1"/>
          </p:nvPr>
        </p:nvSpPr>
        <p:spPr>
          <a:xfrm>
            <a:off x="960000" y="2185610"/>
            <a:ext cx="10272000" cy="2486779"/>
          </a:xfrm>
        </p:spPr>
        <p:txBody>
          <a:bodyPr/>
          <a:lstStyle/>
          <a:p>
            <a:pPr marL="186262" indent="0" algn="just">
              <a:buNone/>
            </a:pPr>
            <a:r>
              <a:rPr lang="en-US" sz="2800" dirty="0">
                <a:solidFill>
                  <a:schemeClr val="tx1"/>
                </a:solidFill>
              </a:rPr>
              <a:t>Generative AI </a:t>
            </a:r>
            <a:r>
              <a:rPr lang="en-US" sz="2800" dirty="0">
                <a:solidFill>
                  <a:schemeClr val="bg2"/>
                </a:solidFill>
              </a:rPr>
              <a:t>is a type of artificial intelligence technology that can produce various types of content, including text, imagery, audio and synthetic data. The recent buzz around generative AI has been driven by the simplicity of new user interfaces for creating high-quality text, graphics and videos in a matter of seconds.</a:t>
            </a:r>
          </a:p>
        </p:txBody>
      </p:sp>
    </p:spTree>
    <p:extLst>
      <p:ext uri="{BB962C8B-B14F-4D97-AF65-F5344CB8AC3E}">
        <p14:creationId xmlns:p14="http://schemas.microsoft.com/office/powerpoint/2010/main" val="2305017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E160248-5861-FB35-530D-929A3A276A2B}"/>
              </a:ext>
            </a:extLst>
          </p:cNvPr>
          <p:cNvSpPr>
            <a:spLocks noGrp="1"/>
          </p:cNvSpPr>
          <p:nvPr>
            <p:ph type="subTitle" idx="1"/>
          </p:nvPr>
        </p:nvSpPr>
        <p:spPr>
          <a:xfrm>
            <a:off x="6361116" y="2720884"/>
            <a:ext cx="4882767" cy="2204000"/>
          </a:xfrm>
        </p:spPr>
        <p:txBody>
          <a:bodyPr/>
          <a:lstStyle/>
          <a:p>
            <a:pPr marL="482600" indent="-342900" algn="l">
              <a:buFont typeface="Arial" panose="020B0604020202020204" pitchFamily="34" charset="0"/>
              <a:buChar char="•"/>
            </a:pPr>
            <a:r>
              <a:rPr lang="en-US" sz="2000" dirty="0"/>
              <a:t>What is Hugging Face? Hugging Face is a machine learning (ML) and data science platform and community that helps...</a:t>
            </a:r>
          </a:p>
          <a:p>
            <a:pPr marL="482600" indent="-342900" algn="l">
              <a:buFont typeface="Arial" panose="020B0604020202020204" pitchFamily="34" charset="0"/>
              <a:buChar char="•"/>
            </a:pPr>
            <a:r>
              <a:rPr lang="en-US" sz="2000" dirty="0"/>
              <a:t>It contains many different pre-trained models that can be used directly for various tasks.</a:t>
            </a:r>
          </a:p>
        </p:txBody>
      </p:sp>
      <p:sp>
        <p:nvSpPr>
          <p:cNvPr id="3" name="Title 2">
            <a:extLst>
              <a:ext uri="{FF2B5EF4-FFF2-40B4-BE49-F238E27FC236}">
                <a16:creationId xmlns:a16="http://schemas.microsoft.com/office/drawing/2014/main" id="{2DC6F4F2-0B5D-DFEC-F12A-CA86EAE80570}"/>
              </a:ext>
            </a:extLst>
          </p:cNvPr>
          <p:cNvSpPr>
            <a:spLocks noGrp="1"/>
          </p:cNvSpPr>
          <p:nvPr>
            <p:ph type="title"/>
          </p:nvPr>
        </p:nvSpPr>
        <p:spPr/>
        <p:txBody>
          <a:bodyPr/>
          <a:lstStyle/>
          <a:p>
            <a:r>
              <a:rPr lang="en-US" dirty="0"/>
              <a:t>How to use generative AI easily?</a:t>
            </a:r>
          </a:p>
        </p:txBody>
      </p:sp>
      <p:sp>
        <p:nvSpPr>
          <p:cNvPr id="4" name="Subtitle 3">
            <a:extLst>
              <a:ext uri="{FF2B5EF4-FFF2-40B4-BE49-F238E27FC236}">
                <a16:creationId xmlns:a16="http://schemas.microsoft.com/office/drawing/2014/main" id="{6D5CEF0B-A260-2167-8A1F-961ED61B3DE4}"/>
              </a:ext>
            </a:extLst>
          </p:cNvPr>
          <p:cNvSpPr>
            <a:spLocks noGrp="1"/>
          </p:cNvSpPr>
          <p:nvPr>
            <p:ph type="subTitle" idx="2"/>
          </p:nvPr>
        </p:nvSpPr>
        <p:spPr/>
        <p:txBody>
          <a:bodyPr/>
          <a:lstStyle/>
          <a:p>
            <a:pPr algn="l"/>
            <a:r>
              <a:rPr lang="en-US" dirty="0"/>
              <a:t>Using Hugging Face platform.</a:t>
            </a:r>
          </a:p>
        </p:txBody>
      </p:sp>
      <p:pic>
        <p:nvPicPr>
          <p:cNvPr id="15" name="Picture Placeholder 14" descr="A yellow smiley face with hands on it&#10;&#10;Description automatically generated">
            <a:extLst>
              <a:ext uri="{FF2B5EF4-FFF2-40B4-BE49-F238E27FC236}">
                <a16:creationId xmlns:a16="http://schemas.microsoft.com/office/drawing/2014/main" id="{E51E36D0-3395-CC54-88DE-274C8462C19F}"/>
              </a:ext>
            </a:extLst>
          </p:cNvPr>
          <p:cNvPicPr>
            <a:picLocks noGrp="1" noChangeAspect="1"/>
          </p:cNvPicPr>
          <p:nvPr>
            <p:ph type="pic" idx="3"/>
          </p:nvPr>
        </p:nvPicPr>
        <p:blipFill>
          <a:blip r:embed="rId2">
            <a:extLst>
              <a:ext uri="{28A0092B-C50C-407E-A947-70E740481C1C}">
                <a14:useLocalDpi xmlns:a14="http://schemas.microsoft.com/office/drawing/2010/main" val="0"/>
              </a:ext>
            </a:extLst>
          </a:blip>
          <a:srcRect l="17915" r="17915"/>
          <a:stretch>
            <a:fillRect/>
          </a:stretch>
        </p:blipFill>
        <p:spPr/>
      </p:pic>
    </p:spTree>
    <p:extLst>
      <p:ext uri="{BB962C8B-B14F-4D97-AF65-F5344CB8AC3E}">
        <p14:creationId xmlns:p14="http://schemas.microsoft.com/office/powerpoint/2010/main" val="3106986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F4617-A9DE-C7DB-291A-38314D778D96}"/>
              </a:ext>
            </a:extLst>
          </p:cNvPr>
          <p:cNvSpPr>
            <a:spLocks noGrp="1"/>
          </p:cNvSpPr>
          <p:nvPr>
            <p:ph type="subTitle" idx="1"/>
          </p:nvPr>
        </p:nvSpPr>
        <p:spPr/>
        <p:txBody>
          <a:bodyPr/>
          <a:lstStyle/>
          <a:p>
            <a:r>
              <a:rPr lang="en-US" dirty="0"/>
              <a:t>1. Text To Image Generator</a:t>
            </a:r>
          </a:p>
        </p:txBody>
      </p:sp>
      <p:sp>
        <p:nvSpPr>
          <p:cNvPr id="3" name="Subtitle 2">
            <a:extLst>
              <a:ext uri="{FF2B5EF4-FFF2-40B4-BE49-F238E27FC236}">
                <a16:creationId xmlns:a16="http://schemas.microsoft.com/office/drawing/2014/main" id="{C8CC479C-15B9-5092-D652-F3CD7B997A3F}"/>
              </a:ext>
            </a:extLst>
          </p:cNvPr>
          <p:cNvSpPr>
            <a:spLocks noGrp="1"/>
          </p:cNvSpPr>
          <p:nvPr>
            <p:ph type="subTitle" idx="2"/>
          </p:nvPr>
        </p:nvSpPr>
        <p:spPr/>
        <p:txBody>
          <a:bodyPr/>
          <a:lstStyle/>
          <a:p>
            <a:r>
              <a:rPr lang="en-US" dirty="0"/>
              <a:t>2. Image To Text Generator</a:t>
            </a:r>
          </a:p>
        </p:txBody>
      </p:sp>
      <p:sp>
        <p:nvSpPr>
          <p:cNvPr id="4" name="Subtitle 3">
            <a:extLst>
              <a:ext uri="{FF2B5EF4-FFF2-40B4-BE49-F238E27FC236}">
                <a16:creationId xmlns:a16="http://schemas.microsoft.com/office/drawing/2014/main" id="{CD72E67A-6B6C-FF28-FCEE-28EC16B0E2F1}"/>
              </a:ext>
            </a:extLst>
          </p:cNvPr>
          <p:cNvSpPr>
            <a:spLocks noGrp="1"/>
          </p:cNvSpPr>
          <p:nvPr>
            <p:ph type="subTitle" idx="3"/>
          </p:nvPr>
        </p:nvSpPr>
        <p:spPr/>
        <p:txBody>
          <a:bodyPr/>
          <a:lstStyle/>
          <a:p>
            <a:r>
              <a:rPr lang="en-US" dirty="0"/>
              <a:t>Generate images from textual descriptions using the Stable Diffusion model.</a:t>
            </a:r>
          </a:p>
        </p:txBody>
      </p:sp>
      <p:sp>
        <p:nvSpPr>
          <p:cNvPr id="5" name="Subtitle 4">
            <a:extLst>
              <a:ext uri="{FF2B5EF4-FFF2-40B4-BE49-F238E27FC236}">
                <a16:creationId xmlns:a16="http://schemas.microsoft.com/office/drawing/2014/main" id="{AFD85A1A-573A-0E62-490F-C335248B1DB3}"/>
              </a:ext>
            </a:extLst>
          </p:cNvPr>
          <p:cNvSpPr>
            <a:spLocks noGrp="1"/>
          </p:cNvSpPr>
          <p:nvPr>
            <p:ph type="subTitle" idx="4"/>
          </p:nvPr>
        </p:nvSpPr>
        <p:spPr/>
        <p:txBody>
          <a:bodyPr/>
          <a:lstStyle/>
          <a:p>
            <a:r>
              <a:rPr lang="en-US" dirty="0"/>
              <a:t>Generate descriptive captions for images</a:t>
            </a:r>
            <a:r>
              <a:rPr lang="ar-EG" dirty="0"/>
              <a:t>.</a:t>
            </a:r>
            <a:endParaRPr lang="en-US" dirty="0"/>
          </a:p>
        </p:txBody>
      </p:sp>
      <p:sp>
        <p:nvSpPr>
          <p:cNvPr id="6" name="Title 5">
            <a:extLst>
              <a:ext uri="{FF2B5EF4-FFF2-40B4-BE49-F238E27FC236}">
                <a16:creationId xmlns:a16="http://schemas.microsoft.com/office/drawing/2014/main" id="{9054E19C-B8D7-438B-112D-C8986EF978DC}"/>
              </a:ext>
            </a:extLst>
          </p:cNvPr>
          <p:cNvSpPr>
            <a:spLocks noGrp="1"/>
          </p:cNvSpPr>
          <p:nvPr>
            <p:ph type="title"/>
          </p:nvPr>
        </p:nvSpPr>
        <p:spPr/>
        <p:txBody>
          <a:bodyPr/>
          <a:lstStyle/>
          <a:p>
            <a:r>
              <a:rPr lang="en-US" dirty="0"/>
              <a:t>I used Hugging Face to build two models:</a:t>
            </a:r>
          </a:p>
        </p:txBody>
      </p:sp>
    </p:spTree>
    <p:extLst>
      <p:ext uri="{BB962C8B-B14F-4D97-AF65-F5344CB8AC3E}">
        <p14:creationId xmlns:p14="http://schemas.microsoft.com/office/powerpoint/2010/main" val="1126762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2DA341-39D6-072C-4DA0-99DAF1BF6CDD}"/>
              </a:ext>
            </a:extLst>
          </p:cNvPr>
          <p:cNvSpPr>
            <a:spLocks noGrp="1"/>
          </p:cNvSpPr>
          <p:nvPr>
            <p:ph type="subTitle" idx="1"/>
          </p:nvPr>
        </p:nvSpPr>
        <p:spPr>
          <a:xfrm>
            <a:off x="960000" y="1980887"/>
            <a:ext cx="10272000" cy="945940"/>
          </a:xfrm>
        </p:spPr>
        <p:txBody>
          <a:bodyPr/>
          <a:lstStyle/>
          <a:p>
            <a:pPr marL="482600" indent="-342900">
              <a:buFont typeface="Arial" panose="020B0604020202020204" pitchFamily="34" charset="0"/>
              <a:buChar char="•"/>
            </a:pPr>
            <a:r>
              <a:rPr lang="en-US" sz="2000" dirty="0">
                <a:solidFill>
                  <a:schemeClr val="tx1"/>
                </a:solidFill>
              </a:rPr>
              <a:t>Model Overview: </a:t>
            </a:r>
            <a:r>
              <a:rPr lang="en-US" sz="2000" dirty="0"/>
              <a:t>Uses a diffusion model to create high-quality images from text prompts.</a:t>
            </a:r>
          </a:p>
          <a:p>
            <a:pPr marL="482600" indent="-342900">
              <a:buFont typeface="Arial" panose="020B0604020202020204" pitchFamily="34" charset="0"/>
              <a:buChar char="•"/>
            </a:pPr>
            <a:r>
              <a:rPr lang="en-US" sz="2000" dirty="0">
                <a:solidFill>
                  <a:schemeClr val="tx1"/>
                </a:solidFill>
              </a:rPr>
              <a:t>Colab Template: </a:t>
            </a:r>
            <a:r>
              <a:rPr lang="en-US" sz="2000" dirty="0">
                <a:solidFill>
                  <a:schemeClr val="tx1"/>
                </a:solidFill>
                <a:hlinkClick r:id="rId2">
                  <a:extLst>
                    <a:ext uri="{A12FA001-AC4F-418D-AE19-62706E023703}">
                      <ahyp:hlinkClr xmlns:ahyp="http://schemas.microsoft.com/office/drawing/2018/hyperlinkcolor" val="tx"/>
                    </a:ext>
                  </a:extLst>
                </a:hlinkClick>
              </a:rPr>
              <a:t>text_to_image_generator</a:t>
            </a:r>
            <a:endParaRPr lang="en-US" sz="2000" dirty="0">
              <a:solidFill>
                <a:schemeClr val="tx1"/>
              </a:solidFill>
            </a:endParaRPr>
          </a:p>
        </p:txBody>
      </p:sp>
      <p:sp>
        <p:nvSpPr>
          <p:cNvPr id="3" name="Title 2">
            <a:extLst>
              <a:ext uri="{FF2B5EF4-FFF2-40B4-BE49-F238E27FC236}">
                <a16:creationId xmlns:a16="http://schemas.microsoft.com/office/drawing/2014/main" id="{74A69C30-61BB-FE23-1F6E-DB20EAB16EAC}"/>
              </a:ext>
            </a:extLst>
          </p:cNvPr>
          <p:cNvSpPr>
            <a:spLocks noGrp="1"/>
          </p:cNvSpPr>
          <p:nvPr>
            <p:ph type="title"/>
          </p:nvPr>
        </p:nvSpPr>
        <p:spPr/>
        <p:txBody>
          <a:bodyPr/>
          <a:lstStyle/>
          <a:p>
            <a:r>
              <a:rPr lang="en-US" dirty="0"/>
              <a:t>Model 1: Text To Image Generator</a:t>
            </a:r>
          </a:p>
        </p:txBody>
      </p:sp>
      <p:pic>
        <p:nvPicPr>
          <p:cNvPr id="6" name="Picture 5" descr="A diagram of a space program&#10;&#10;Description automatically generated">
            <a:extLst>
              <a:ext uri="{FF2B5EF4-FFF2-40B4-BE49-F238E27FC236}">
                <a16:creationId xmlns:a16="http://schemas.microsoft.com/office/drawing/2014/main" id="{C6C959FB-B869-C13A-1280-D3B07A239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926827"/>
            <a:ext cx="9144000" cy="3086100"/>
          </a:xfrm>
          <a:prstGeom prst="rect">
            <a:avLst/>
          </a:prstGeom>
        </p:spPr>
      </p:pic>
    </p:spTree>
    <p:extLst>
      <p:ext uri="{BB962C8B-B14F-4D97-AF65-F5344CB8AC3E}">
        <p14:creationId xmlns:p14="http://schemas.microsoft.com/office/powerpoint/2010/main" val="325352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440A-A679-1F8F-F0D2-1273F4998CE5}"/>
              </a:ext>
            </a:extLst>
          </p:cNvPr>
          <p:cNvSpPr>
            <a:spLocks noGrp="1"/>
          </p:cNvSpPr>
          <p:nvPr>
            <p:ph type="title"/>
          </p:nvPr>
        </p:nvSpPr>
        <p:spPr/>
        <p:txBody>
          <a:bodyPr/>
          <a:lstStyle/>
          <a:p>
            <a:r>
              <a:rPr lang="en-US" dirty="0"/>
              <a:t>Image Generation Output</a:t>
            </a:r>
          </a:p>
        </p:txBody>
      </p:sp>
      <p:pic>
        <p:nvPicPr>
          <p:cNvPr id="4" name="Picture 3" descr="A screenshot of a computer&#10;&#10;Description automatically generated">
            <a:extLst>
              <a:ext uri="{FF2B5EF4-FFF2-40B4-BE49-F238E27FC236}">
                <a16:creationId xmlns:a16="http://schemas.microsoft.com/office/drawing/2014/main" id="{29A1D8B7-0771-5908-2BC5-A0E3580FB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720" y="1399669"/>
            <a:ext cx="7140559" cy="5128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6819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2DA341-39D6-072C-4DA0-99DAF1BF6CDD}"/>
              </a:ext>
            </a:extLst>
          </p:cNvPr>
          <p:cNvSpPr>
            <a:spLocks noGrp="1"/>
          </p:cNvSpPr>
          <p:nvPr>
            <p:ph type="subTitle" idx="1"/>
          </p:nvPr>
        </p:nvSpPr>
        <p:spPr>
          <a:xfrm>
            <a:off x="6018385" y="3176778"/>
            <a:ext cx="5411616" cy="1363650"/>
          </a:xfrm>
        </p:spPr>
        <p:txBody>
          <a:bodyPr/>
          <a:lstStyle/>
          <a:p>
            <a:pPr marL="482600" indent="-342900">
              <a:buFont typeface="Arial" panose="020B0604020202020204" pitchFamily="34" charset="0"/>
              <a:buChar char="•"/>
            </a:pPr>
            <a:r>
              <a:rPr lang="en-US" sz="2000" dirty="0">
                <a:solidFill>
                  <a:schemeClr val="tx1"/>
                </a:solidFill>
              </a:rPr>
              <a:t>Model Overview: </a:t>
            </a:r>
            <a:r>
              <a:rPr lang="en-US" sz="2000" dirty="0">
                <a:solidFill>
                  <a:schemeClr val="bg2"/>
                </a:solidFill>
              </a:rPr>
              <a:t>Combines ViT for image processing and GPT-2 for text generation.</a:t>
            </a:r>
          </a:p>
          <a:p>
            <a:pPr marL="482600" indent="-342900">
              <a:buFont typeface="Arial" panose="020B0604020202020204" pitchFamily="34" charset="0"/>
              <a:buChar char="•"/>
            </a:pPr>
            <a:r>
              <a:rPr lang="en-US" sz="2000" dirty="0">
                <a:solidFill>
                  <a:schemeClr val="tx1"/>
                </a:solidFill>
              </a:rPr>
              <a:t>Colab Template: </a:t>
            </a:r>
            <a:r>
              <a:rPr lang="en-US" sz="2000" dirty="0">
                <a:solidFill>
                  <a:schemeClr val="tx1"/>
                </a:solidFill>
                <a:hlinkClick r:id="rId2">
                  <a:extLst>
                    <a:ext uri="{A12FA001-AC4F-418D-AE19-62706E023703}">
                      <ahyp:hlinkClr xmlns:ahyp="http://schemas.microsoft.com/office/drawing/2018/hyperlinkcolor" val="tx"/>
                    </a:ext>
                  </a:extLst>
                </a:hlinkClick>
              </a:rPr>
              <a:t>image_to_text_generator</a:t>
            </a:r>
            <a:endParaRPr lang="en-US" sz="2000" dirty="0">
              <a:solidFill>
                <a:schemeClr val="tx1"/>
              </a:solidFill>
            </a:endParaRPr>
          </a:p>
        </p:txBody>
      </p:sp>
      <p:sp>
        <p:nvSpPr>
          <p:cNvPr id="3" name="Title 2">
            <a:extLst>
              <a:ext uri="{FF2B5EF4-FFF2-40B4-BE49-F238E27FC236}">
                <a16:creationId xmlns:a16="http://schemas.microsoft.com/office/drawing/2014/main" id="{74A69C30-61BB-FE23-1F6E-DB20EAB16EAC}"/>
              </a:ext>
            </a:extLst>
          </p:cNvPr>
          <p:cNvSpPr>
            <a:spLocks noGrp="1"/>
          </p:cNvSpPr>
          <p:nvPr>
            <p:ph type="title"/>
          </p:nvPr>
        </p:nvSpPr>
        <p:spPr/>
        <p:txBody>
          <a:bodyPr/>
          <a:lstStyle/>
          <a:p>
            <a:r>
              <a:rPr lang="en-US" dirty="0"/>
              <a:t>Model 2: Image To Text Generator</a:t>
            </a:r>
          </a:p>
        </p:txBody>
      </p:sp>
      <p:pic>
        <p:nvPicPr>
          <p:cNvPr id="5" name="Picture 4" descr="A rocket flying in space with a brain and clouds&#10;&#10;Description automatically generated">
            <a:extLst>
              <a:ext uri="{FF2B5EF4-FFF2-40B4-BE49-F238E27FC236}">
                <a16:creationId xmlns:a16="http://schemas.microsoft.com/office/drawing/2014/main" id="{B037B57F-FCF1-D6AF-22F0-73126171C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476933"/>
            <a:ext cx="4763340" cy="4763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483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57D8-509E-A844-9089-EB198B474D87}"/>
              </a:ext>
            </a:extLst>
          </p:cNvPr>
          <p:cNvSpPr>
            <a:spLocks noGrp="1"/>
          </p:cNvSpPr>
          <p:nvPr>
            <p:ph type="title"/>
          </p:nvPr>
        </p:nvSpPr>
        <p:spPr/>
        <p:txBody>
          <a:bodyPr/>
          <a:lstStyle/>
          <a:p>
            <a:r>
              <a:rPr lang="en-US" dirty="0"/>
              <a:t>Text Generation Output</a:t>
            </a:r>
          </a:p>
        </p:txBody>
      </p:sp>
      <p:pic>
        <p:nvPicPr>
          <p:cNvPr id="4" name="Picture 3" descr="A screenshot of a computer program&#10;&#10;Description automatically generated">
            <a:extLst>
              <a:ext uri="{FF2B5EF4-FFF2-40B4-BE49-F238E27FC236}">
                <a16:creationId xmlns:a16="http://schemas.microsoft.com/office/drawing/2014/main" id="{4E06BB0D-1197-0723-4071-B2EE973AD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44" y="2415452"/>
            <a:ext cx="10295512" cy="2027096"/>
          </a:xfrm>
          <a:prstGeom prst="rect">
            <a:avLst/>
          </a:prstGeom>
        </p:spPr>
      </p:pic>
      <p:sp>
        <p:nvSpPr>
          <p:cNvPr id="5" name="Arrow: Left 4">
            <a:extLst>
              <a:ext uri="{FF2B5EF4-FFF2-40B4-BE49-F238E27FC236}">
                <a16:creationId xmlns:a16="http://schemas.microsoft.com/office/drawing/2014/main" id="{9382FCA3-39ED-3CDE-EDDB-FDAA6D92D8E7}"/>
              </a:ext>
            </a:extLst>
          </p:cNvPr>
          <p:cNvSpPr/>
          <p:nvPr/>
        </p:nvSpPr>
        <p:spPr>
          <a:xfrm rot="3276772">
            <a:off x="2344366" y="4756825"/>
            <a:ext cx="2107660" cy="102140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48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F74C-6DC0-171D-8C73-C9ABF6ECFDED}"/>
              </a:ext>
            </a:extLst>
          </p:cNvPr>
          <p:cNvSpPr>
            <a:spLocks noGrp="1"/>
          </p:cNvSpPr>
          <p:nvPr>
            <p:ph type="title"/>
          </p:nvPr>
        </p:nvSpPr>
        <p:spPr/>
        <p:txBody>
          <a:bodyPr/>
          <a:lstStyle/>
          <a:p>
            <a:r>
              <a:rPr lang="en-US" dirty="0"/>
              <a:t>Project link on GitHub</a:t>
            </a:r>
          </a:p>
        </p:txBody>
      </p:sp>
      <p:sp>
        <p:nvSpPr>
          <p:cNvPr id="3" name="Text Placeholder 2">
            <a:extLst>
              <a:ext uri="{FF2B5EF4-FFF2-40B4-BE49-F238E27FC236}">
                <a16:creationId xmlns:a16="http://schemas.microsoft.com/office/drawing/2014/main" id="{ADC13A38-B926-11C0-D29C-3575F8D4E316}"/>
              </a:ext>
            </a:extLst>
          </p:cNvPr>
          <p:cNvSpPr>
            <a:spLocks noGrp="1"/>
          </p:cNvSpPr>
          <p:nvPr>
            <p:ph type="body" idx="1"/>
          </p:nvPr>
        </p:nvSpPr>
        <p:spPr>
          <a:xfrm>
            <a:off x="960000" y="2785613"/>
            <a:ext cx="10272000" cy="1286773"/>
          </a:xfrm>
        </p:spPr>
        <p:txBody>
          <a:bodyPr/>
          <a:lstStyle/>
          <a:p>
            <a:r>
              <a:rPr lang="en-US" sz="2000" dirty="0"/>
              <a:t>Project Repository: Access the full project on GitHub to view the code, documentation, and deployment details.</a:t>
            </a:r>
          </a:p>
          <a:p>
            <a:r>
              <a:rPr lang="en-US" sz="2000" dirty="0"/>
              <a:t>Link: </a:t>
            </a:r>
            <a:r>
              <a:rPr lang="en-US" sz="2000" dirty="0">
                <a:solidFill>
                  <a:schemeClr val="tx1"/>
                </a:solidFill>
                <a:hlinkClick r:id="rId2">
                  <a:extLst>
                    <a:ext uri="{A12FA001-AC4F-418D-AE19-62706E023703}">
                      <ahyp:hlinkClr xmlns:ahyp="http://schemas.microsoft.com/office/drawing/2018/hyperlinkcolor" val="tx"/>
                    </a:ext>
                  </a:extLst>
                </a:hlinkClick>
              </a:rPr>
              <a:t>https://github.com/Islam-hady9/Generative-AI-Models</a:t>
            </a:r>
            <a:endParaRPr lang="en-US" sz="2000" dirty="0">
              <a:solidFill>
                <a:schemeClr val="tx1"/>
              </a:solidFill>
            </a:endParaRPr>
          </a:p>
        </p:txBody>
      </p:sp>
    </p:spTree>
    <p:extLst>
      <p:ext uri="{BB962C8B-B14F-4D97-AF65-F5344CB8AC3E}">
        <p14:creationId xmlns:p14="http://schemas.microsoft.com/office/powerpoint/2010/main" val="1942260600"/>
      </p:ext>
    </p:extLst>
  </p:cSld>
  <p:clrMapOvr>
    <a:masterClrMapping/>
  </p:clrMapOvr>
</p:sld>
</file>

<file path=ppt/theme/theme1.xml><?xml version="1.0" encoding="utf-8"?>
<a:theme xmlns:a="http://schemas.openxmlformats.org/drawingml/2006/main" name="AI Newsletter by Slidesgo">
  <a:themeElements>
    <a:clrScheme name="Simple Light">
      <a:dk1>
        <a:srgbClr val="00AFFF"/>
      </a:dk1>
      <a:lt1>
        <a:srgbClr val="00001C"/>
      </a:lt1>
      <a:dk2>
        <a:srgbClr val="FFFFFF"/>
      </a:dk2>
      <a:lt2>
        <a:srgbClr val="001B7D"/>
      </a:lt2>
      <a:accent1>
        <a:srgbClr val="004FA9"/>
      </a:accent1>
      <a:accent2>
        <a:srgbClr val="00ECF7"/>
      </a:accent2>
      <a:accent3>
        <a:srgbClr val="00BBAB"/>
      </a:accent3>
      <a:accent4>
        <a:srgbClr val="BDE1EF"/>
      </a:accent4>
      <a:accent5>
        <a:srgbClr val="FFFFFF"/>
      </a:accent5>
      <a:accent6>
        <a:srgbClr val="FFFFFF"/>
      </a:accent6>
      <a:hlink>
        <a:srgbClr val="00A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 Newsletter by Slidesgo</Template>
  <TotalTime>51</TotalTime>
  <Words>283</Words>
  <Application>Microsoft Office PowerPoint</Application>
  <PresentationFormat>Widescreen</PresentationFormat>
  <Paragraphs>28</Paragraphs>
  <Slides>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vt:i4>
      </vt:variant>
    </vt:vector>
  </HeadingPairs>
  <TitlesOfParts>
    <vt:vector size="20" baseType="lpstr">
      <vt:lpstr>Arial</vt:lpstr>
      <vt:lpstr>Bebas Neue</vt:lpstr>
      <vt:lpstr>Exo 2</vt:lpstr>
      <vt:lpstr>Exo 2 SemiBold</vt:lpstr>
      <vt:lpstr>Libre Franklin</vt:lpstr>
      <vt:lpstr>Montserrat</vt:lpstr>
      <vt:lpstr>Montserrat Medium</vt:lpstr>
      <vt:lpstr>Proxima Nova</vt:lpstr>
      <vt:lpstr>Proxima Nova Semibold</vt:lpstr>
      <vt:lpstr>AI Newsletter by Slidesgo</vt:lpstr>
      <vt:lpstr>Slidesgo Final Pages</vt:lpstr>
      <vt:lpstr>Generative AI Models</vt:lpstr>
      <vt:lpstr>What is Generative AI?</vt:lpstr>
      <vt:lpstr>How to use generative AI easily?</vt:lpstr>
      <vt:lpstr>I used Hugging Face to build two models:</vt:lpstr>
      <vt:lpstr>Model 1: Text To Image Generator</vt:lpstr>
      <vt:lpstr>Image Generation Output</vt:lpstr>
      <vt:lpstr>Model 2: Image To Text Generator</vt:lpstr>
      <vt:lpstr>Text Generation Output</vt:lpstr>
      <vt:lpstr>Project link on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Islam Abdel Hady</dc:creator>
  <cp:lastModifiedBy>Islam Abdel Hady</cp:lastModifiedBy>
  <cp:revision>16</cp:revision>
  <dcterms:created xsi:type="dcterms:W3CDTF">2024-08-26T04:08:22Z</dcterms:created>
  <dcterms:modified xsi:type="dcterms:W3CDTF">2024-08-26T06:32:53Z</dcterms:modified>
</cp:coreProperties>
</file>